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39"/>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5" r:id="rId18"/>
    <p:sldId id="292" r:id="rId19"/>
    <p:sldId id="293" r:id="rId20"/>
    <p:sldId id="276" r:id="rId21"/>
    <p:sldId id="277" r:id="rId22"/>
    <p:sldId id="278" r:id="rId23"/>
    <p:sldId id="288" r:id="rId24"/>
    <p:sldId id="279" r:id="rId25"/>
    <p:sldId id="280" r:id="rId26"/>
    <p:sldId id="281" r:id="rId27"/>
    <p:sldId id="282" r:id="rId28"/>
    <p:sldId id="283" r:id="rId29"/>
    <p:sldId id="284" r:id="rId30"/>
    <p:sldId id="289" r:id="rId31"/>
    <p:sldId id="285" r:id="rId32"/>
    <p:sldId id="286" r:id="rId33"/>
    <p:sldId id="287" r:id="rId34"/>
    <p:sldId id="290" r:id="rId35"/>
    <p:sldId id="291" r:id="rId36"/>
    <p:sldId id="294" r:id="rId37"/>
    <p:sldId id="295" r:id="rId38"/>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38" d="100"/>
          <a:sy n="38" d="100"/>
        </p:scale>
        <p:origin x="136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5DCFA-DE63-4510-BF23-CCCB5C961D4A}"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fa-IR"/>
        </a:p>
      </dgm:t>
    </dgm:pt>
    <dgm:pt modelId="{368E17CA-CE04-4F77-891C-B868F5ACC4A2}">
      <dgm:prSet phldrT="[Text]"/>
      <dgm:spPr/>
      <dgm:t>
        <a:bodyPr/>
        <a:lstStyle/>
        <a:p>
          <a:pPr rtl="1"/>
          <a:r>
            <a:rPr lang="fa-IR" dirty="0" smtClean="0"/>
            <a:t>فیزیولوژیایی</a:t>
          </a:r>
          <a:endParaRPr lang="fa-IR" dirty="0"/>
        </a:p>
      </dgm:t>
    </dgm:pt>
    <dgm:pt modelId="{742DCD60-40A4-4CEA-B00A-61761FF41F88}" type="parTrans" cxnId="{B3F06E94-F29B-4F3F-9F1C-AE99C76CB4B6}">
      <dgm:prSet/>
      <dgm:spPr/>
      <dgm:t>
        <a:bodyPr/>
        <a:lstStyle/>
        <a:p>
          <a:pPr rtl="1"/>
          <a:endParaRPr lang="fa-IR"/>
        </a:p>
      </dgm:t>
    </dgm:pt>
    <dgm:pt modelId="{24B53579-31D6-4B6A-8F6B-F7F287D96895}" type="sibTrans" cxnId="{B3F06E94-F29B-4F3F-9F1C-AE99C76CB4B6}">
      <dgm:prSet/>
      <dgm:spPr/>
      <dgm:t>
        <a:bodyPr/>
        <a:lstStyle/>
        <a:p>
          <a:pPr rtl="1"/>
          <a:endParaRPr lang="fa-IR"/>
        </a:p>
      </dgm:t>
    </dgm:pt>
    <dgm:pt modelId="{54A5DA13-1566-4E77-A28A-030285AA6F23}">
      <dgm:prSet phldrT="[Text]"/>
      <dgm:spPr/>
      <dgm:t>
        <a:bodyPr/>
        <a:lstStyle/>
        <a:p>
          <a:pPr rtl="1"/>
          <a:r>
            <a:rPr lang="fa-IR" dirty="0" smtClean="0"/>
            <a:t>تپش قلب</a:t>
          </a:r>
          <a:endParaRPr lang="fa-IR" dirty="0"/>
        </a:p>
      </dgm:t>
    </dgm:pt>
    <dgm:pt modelId="{D7A9B59F-20FB-4284-ACC5-4B88458759E6}" type="parTrans" cxnId="{9070F01A-53A6-48B3-B60E-1D0E54EDB0CA}">
      <dgm:prSet/>
      <dgm:spPr/>
      <dgm:t>
        <a:bodyPr/>
        <a:lstStyle/>
        <a:p>
          <a:pPr rtl="1"/>
          <a:endParaRPr lang="fa-IR"/>
        </a:p>
      </dgm:t>
    </dgm:pt>
    <dgm:pt modelId="{CBB09D45-4810-48C2-BFA0-24C49BA850E7}" type="sibTrans" cxnId="{9070F01A-53A6-48B3-B60E-1D0E54EDB0CA}">
      <dgm:prSet/>
      <dgm:spPr/>
      <dgm:t>
        <a:bodyPr/>
        <a:lstStyle/>
        <a:p>
          <a:pPr rtl="1"/>
          <a:endParaRPr lang="fa-IR"/>
        </a:p>
      </dgm:t>
    </dgm:pt>
    <dgm:pt modelId="{BF8ACF03-A96C-498A-A4A2-686A4B75F541}">
      <dgm:prSet phldrT="[Text]"/>
      <dgm:spPr/>
      <dgm:t>
        <a:bodyPr/>
        <a:lstStyle/>
        <a:p>
          <a:pPr rtl="1"/>
          <a:r>
            <a:rPr lang="fa-IR" dirty="0" smtClean="0"/>
            <a:t>تعریق شدید </a:t>
          </a:r>
          <a:endParaRPr lang="fa-IR" dirty="0"/>
        </a:p>
      </dgm:t>
    </dgm:pt>
    <dgm:pt modelId="{CEF78FAE-99FE-446C-9B31-16ADF18F423E}" type="parTrans" cxnId="{FE03B74E-8A3D-4D13-A741-84C3CC098A9A}">
      <dgm:prSet/>
      <dgm:spPr/>
      <dgm:t>
        <a:bodyPr/>
        <a:lstStyle/>
        <a:p>
          <a:pPr rtl="1"/>
          <a:endParaRPr lang="fa-IR"/>
        </a:p>
      </dgm:t>
    </dgm:pt>
    <dgm:pt modelId="{5F2E9D25-790C-4F85-A14F-5E546367A15F}" type="sibTrans" cxnId="{FE03B74E-8A3D-4D13-A741-84C3CC098A9A}">
      <dgm:prSet/>
      <dgm:spPr/>
      <dgm:t>
        <a:bodyPr/>
        <a:lstStyle/>
        <a:p>
          <a:pPr rtl="1"/>
          <a:endParaRPr lang="fa-IR"/>
        </a:p>
      </dgm:t>
    </dgm:pt>
    <dgm:pt modelId="{B0A62882-A086-43B4-BD5B-BDABE8DD5CC6}">
      <dgm:prSet phldrT="[Text]"/>
      <dgm:spPr/>
      <dgm:t>
        <a:bodyPr/>
        <a:lstStyle/>
        <a:p>
          <a:pPr rtl="1"/>
          <a:r>
            <a:rPr lang="fa-IR" dirty="0" smtClean="0"/>
            <a:t>شناختی</a:t>
          </a:r>
          <a:endParaRPr lang="fa-IR" dirty="0"/>
        </a:p>
      </dgm:t>
    </dgm:pt>
    <dgm:pt modelId="{B0259A46-08FE-4415-84FA-0108F0794DEF}" type="parTrans" cxnId="{4CFA764F-D286-43B3-911C-A130E206C8E9}">
      <dgm:prSet/>
      <dgm:spPr/>
      <dgm:t>
        <a:bodyPr/>
        <a:lstStyle/>
        <a:p>
          <a:pPr rtl="1"/>
          <a:endParaRPr lang="fa-IR"/>
        </a:p>
      </dgm:t>
    </dgm:pt>
    <dgm:pt modelId="{F98405D3-DBDE-4180-8A09-F311F71C71A0}" type="sibTrans" cxnId="{4CFA764F-D286-43B3-911C-A130E206C8E9}">
      <dgm:prSet/>
      <dgm:spPr/>
      <dgm:t>
        <a:bodyPr/>
        <a:lstStyle/>
        <a:p>
          <a:pPr rtl="1"/>
          <a:endParaRPr lang="fa-IR"/>
        </a:p>
      </dgm:t>
    </dgm:pt>
    <dgm:pt modelId="{F9FFBF08-5EC7-43A9-AA16-11D0252F6413}">
      <dgm:prSet phldrT="[Text]"/>
      <dgm:spPr/>
      <dgm:t>
        <a:bodyPr/>
        <a:lstStyle/>
        <a:p>
          <a:pPr rtl="1"/>
          <a:r>
            <a:rPr lang="fa-IR" dirty="0" smtClean="0"/>
            <a:t>فکر اینکه دارم می میرم</a:t>
          </a:r>
          <a:endParaRPr lang="fa-IR" dirty="0"/>
        </a:p>
      </dgm:t>
    </dgm:pt>
    <dgm:pt modelId="{1F4832B0-985B-411D-BF64-748FA3705AB6}" type="parTrans" cxnId="{F8C3E951-2C41-4475-A733-7C209BF9C524}">
      <dgm:prSet/>
      <dgm:spPr/>
      <dgm:t>
        <a:bodyPr/>
        <a:lstStyle/>
        <a:p>
          <a:pPr rtl="1"/>
          <a:endParaRPr lang="fa-IR"/>
        </a:p>
      </dgm:t>
    </dgm:pt>
    <dgm:pt modelId="{8C1CE6F7-0BFD-4627-9DC0-8ACB1E32C79B}" type="sibTrans" cxnId="{F8C3E951-2C41-4475-A733-7C209BF9C524}">
      <dgm:prSet/>
      <dgm:spPr/>
      <dgm:t>
        <a:bodyPr/>
        <a:lstStyle/>
        <a:p>
          <a:pPr rtl="1"/>
          <a:endParaRPr lang="fa-IR"/>
        </a:p>
      </dgm:t>
    </dgm:pt>
    <dgm:pt modelId="{A68319EF-A838-4D68-A092-3CAF830D2F98}">
      <dgm:prSet phldrT="[Text]"/>
      <dgm:spPr/>
      <dgm:t>
        <a:bodyPr/>
        <a:lstStyle/>
        <a:p>
          <a:pPr rtl="1"/>
          <a:r>
            <a:rPr lang="fa-IR" dirty="0" smtClean="0"/>
            <a:t>فکر اینکه دچار بیماری شدیدی شدم</a:t>
          </a:r>
          <a:endParaRPr lang="fa-IR" dirty="0"/>
        </a:p>
      </dgm:t>
    </dgm:pt>
    <dgm:pt modelId="{A908A264-9EF5-4747-B1D1-D0390F953EC4}" type="parTrans" cxnId="{FF0EDF45-2BCC-4D43-A124-1ED5A94367CD}">
      <dgm:prSet/>
      <dgm:spPr/>
      <dgm:t>
        <a:bodyPr/>
        <a:lstStyle/>
        <a:p>
          <a:pPr rtl="1"/>
          <a:endParaRPr lang="fa-IR"/>
        </a:p>
      </dgm:t>
    </dgm:pt>
    <dgm:pt modelId="{49B6422F-1CC0-4772-B149-A44B1C6A1C79}" type="sibTrans" cxnId="{FF0EDF45-2BCC-4D43-A124-1ED5A94367CD}">
      <dgm:prSet/>
      <dgm:spPr/>
      <dgm:t>
        <a:bodyPr/>
        <a:lstStyle/>
        <a:p>
          <a:pPr rtl="1"/>
          <a:endParaRPr lang="fa-IR"/>
        </a:p>
      </dgm:t>
    </dgm:pt>
    <dgm:pt modelId="{BC343ABC-1D63-45C2-8CB9-E3B1F78BCBA1}">
      <dgm:prSet phldrT="[Text]"/>
      <dgm:spPr/>
      <dgm:t>
        <a:bodyPr/>
        <a:lstStyle/>
        <a:p>
          <a:pPr rtl="1"/>
          <a:r>
            <a:rPr lang="fa-IR" dirty="0" smtClean="0"/>
            <a:t>رفتاری</a:t>
          </a:r>
          <a:endParaRPr lang="fa-IR" dirty="0"/>
        </a:p>
      </dgm:t>
    </dgm:pt>
    <dgm:pt modelId="{2BF0F91A-63C5-443C-A13F-F76E89C16D0F}" type="parTrans" cxnId="{74C888B5-ACCD-48A2-AF99-4E156F9D784E}">
      <dgm:prSet/>
      <dgm:spPr/>
      <dgm:t>
        <a:bodyPr/>
        <a:lstStyle/>
        <a:p>
          <a:pPr rtl="1"/>
          <a:endParaRPr lang="fa-IR"/>
        </a:p>
      </dgm:t>
    </dgm:pt>
    <dgm:pt modelId="{CD8C095C-7C13-4996-83C0-2B394D685C0C}" type="sibTrans" cxnId="{74C888B5-ACCD-48A2-AF99-4E156F9D784E}">
      <dgm:prSet/>
      <dgm:spPr/>
      <dgm:t>
        <a:bodyPr/>
        <a:lstStyle/>
        <a:p>
          <a:pPr rtl="1"/>
          <a:endParaRPr lang="fa-IR"/>
        </a:p>
      </dgm:t>
    </dgm:pt>
    <dgm:pt modelId="{6484DF80-EB65-4A66-A6E0-5CBD8204F6D1}">
      <dgm:prSet phldrT="[Text]"/>
      <dgm:spPr/>
      <dgm:t>
        <a:bodyPr/>
        <a:lstStyle/>
        <a:p>
          <a:pPr rtl="1"/>
          <a:r>
            <a:rPr lang="fa-IR" dirty="0" smtClean="0"/>
            <a:t>تکان دادن پا</a:t>
          </a:r>
          <a:endParaRPr lang="fa-IR" dirty="0"/>
        </a:p>
      </dgm:t>
    </dgm:pt>
    <dgm:pt modelId="{17D43A2B-CAD6-46D9-9DF5-317CD2BF1C39}" type="parTrans" cxnId="{CD2BCEF7-18F9-4D55-B94A-B4FCE06AD3EF}">
      <dgm:prSet/>
      <dgm:spPr/>
      <dgm:t>
        <a:bodyPr/>
        <a:lstStyle/>
        <a:p>
          <a:pPr rtl="1"/>
          <a:endParaRPr lang="fa-IR"/>
        </a:p>
      </dgm:t>
    </dgm:pt>
    <dgm:pt modelId="{8DFF12A0-D787-48D0-BC6C-576289557947}" type="sibTrans" cxnId="{CD2BCEF7-18F9-4D55-B94A-B4FCE06AD3EF}">
      <dgm:prSet/>
      <dgm:spPr/>
      <dgm:t>
        <a:bodyPr/>
        <a:lstStyle/>
        <a:p>
          <a:pPr rtl="1"/>
          <a:endParaRPr lang="fa-IR"/>
        </a:p>
      </dgm:t>
    </dgm:pt>
    <dgm:pt modelId="{6A13D078-6198-45FA-BEBE-3754AEF8A569}">
      <dgm:prSet phldrT="[Text]"/>
      <dgm:spPr/>
      <dgm:t>
        <a:bodyPr/>
        <a:lstStyle/>
        <a:p>
          <a:pPr rtl="1"/>
          <a:r>
            <a:rPr lang="fa-IR" dirty="0" smtClean="0"/>
            <a:t>خوردن غذا</a:t>
          </a:r>
          <a:endParaRPr lang="fa-IR" dirty="0"/>
        </a:p>
      </dgm:t>
    </dgm:pt>
    <dgm:pt modelId="{7657C6F7-B124-4BDB-B4A2-374F3377BCA1}" type="parTrans" cxnId="{159F4AD3-A22F-4335-B4EC-E1A3F9D16726}">
      <dgm:prSet/>
      <dgm:spPr/>
      <dgm:t>
        <a:bodyPr/>
        <a:lstStyle/>
        <a:p>
          <a:pPr rtl="1"/>
          <a:endParaRPr lang="fa-IR"/>
        </a:p>
      </dgm:t>
    </dgm:pt>
    <dgm:pt modelId="{D4363F63-CA5C-418E-AF7D-1392F356675E}" type="sibTrans" cxnId="{159F4AD3-A22F-4335-B4EC-E1A3F9D16726}">
      <dgm:prSet/>
      <dgm:spPr/>
      <dgm:t>
        <a:bodyPr/>
        <a:lstStyle/>
        <a:p>
          <a:pPr rtl="1"/>
          <a:endParaRPr lang="fa-IR"/>
        </a:p>
      </dgm:t>
    </dgm:pt>
    <dgm:pt modelId="{D36EB8BD-1C0D-436F-831A-EBCA5D5C15E1}">
      <dgm:prSet phldrT="[Text]"/>
      <dgm:spPr/>
      <dgm:t>
        <a:bodyPr/>
        <a:lstStyle/>
        <a:p>
          <a:pPr rtl="1"/>
          <a:r>
            <a:rPr lang="fa-IR" dirty="0" smtClean="0"/>
            <a:t>هیجانی</a:t>
          </a:r>
          <a:endParaRPr lang="fa-IR" dirty="0"/>
        </a:p>
      </dgm:t>
    </dgm:pt>
    <dgm:pt modelId="{015A8A26-8E1E-440E-83EA-E8C033C51E6F}" type="parTrans" cxnId="{C1E05D57-126A-4282-9738-BAB030E73625}">
      <dgm:prSet/>
      <dgm:spPr/>
      <dgm:t>
        <a:bodyPr/>
        <a:lstStyle/>
        <a:p>
          <a:pPr rtl="1"/>
          <a:endParaRPr lang="fa-IR"/>
        </a:p>
      </dgm:t>
    </dgm:pt>
    <dgm:pt modelId="{40FDDB6E-7074-4BE1-BFA9-577C018A13F0}" type="sibTrans" cxnId="{C1E05D57-126A-4282-9738-BAB030E73625}">
      <dgm:prSet/>
      <dgm:spPr/>
      <dgm:t>
        <a:bodyPr/>
        <a:lstStyle/>
        <a:p>
          <a:pPr rtl="1"/>
          <a:endParaRPr lang="fa-IR"/>
        </a:p>
      </dgm:t>
    </dgm:pt>
    <dgm:pt modelId="{F32FD634-6A34-4239-B308-62009491D44D}" type="pres">
      <dgm:prSet presAssocID="{F5C5DCFA-DE63-4510-BF23-CCCB5C961D4A}" presName="Name0" presStyleCnt="0">
        <dgm:presLayoutVars>
          <dgm:dir/>
          <dgm:animLvl val="lvl"/>
          <dgm:resizeHandles val="exact"/>
        </dgm:presLayoutVars>
      </dgm:prSet>
      <dgm:spPr/>
      <dgm:t>
        <a:bodyPr/>
        <a:lstStyle/>
        <a:p>
          <a:endParaRPr lang="en-US"/>
        </a:p>
      </dgm:t>
    </dgm:pt>
    <dgm:pt modelId="{97010702-380C-454B-8FA1-DC30F03FD054}" type="pres">
      <dgm:prSet presAssocID="{368E17CA-CE04-4F77-891C-B868F5ACC4A2}" presName="linNode" presStyleCnt="0"/>
      <dgm:spPr/>
    </dgm:pt>
    <dgm:pt modelId="{C9AB3E01-2135-4A8C-BA97-CB97972E9D58}" type="pres">
      <dgm:prSet presAssocID="{368E17CA-CE04-4F77-891C-B868F5ACC4A2}" presName="parentText" presStyleLbl="node1" presStyleIdx="0" presStyleCnt="4">
        <dgm:presLayoutVars>
          <dgm:chMax val="1"/>
          <dgm:bulletEnabled val="1"/>
        </dgm:presLayoutVars>
      </dgm:prSet>
      <dgm:spPr/>
      <dgm:t>
        <a:bodyPr/>
        <a:lstStyle/>
        <a:p>
          <a:pPr rtl="1"/>
          <a:endParaRPr lang="fa-IR"/>
        </a:p>
      </dgm:t>
    </dgm:pt>
    <dgm:pt modelId="{05075C28-6740-4E0E-8A41-4D11F43C2AE2}" type="pres">
      <dgm:prSet presAssocID="{368E17CA-CE04-4F77-891C-B868F5ACC4A2}" presName="descendantText" presStyleLbl="alignAccFollowNode1" presStyleIdx="0" presStyleCnt="3">
        <dgm:presLayoutVars>
          <dgm:bulletEnabled val="1"/>
        </dgm:presLayoutVars>
      </dgm:prSet>
      <dgm:spPr/>
      <dgm:t>
        <a:bodyPr/>
        <a:lstStyle/>
        <a:p>
          <a:endParaRPr lang="en-US"/>
        </a:p>
      </dgm:t>
    </dgm:pt>
    <dgm:pt modelId="{4257C3AE-FD21-4575-AA4E-3A3448F9F98F}" type="pres">
      <dgm:prSet presAssocID="{24B53579-31D6-4B6A-8F6B-F7F287D96895}" presName="sp" presStyleCnt="0"/>
      <dgm:spPr/>
    </dgm:pt>
    <dgm:pt modelId="{0925D9DD-8A41-4F24-B077-50D07E8E594F}" type="pres">
      <dgm:prSet presAssocID="{B0A62882-A086-43B4-BD5B-BDABE8DD5CC6}" presName="linNode" presStyleCnt="0"/>
      <dgm:spPr/>
    </dgm:pt>
    <dgm:pt modelId="{5711F31F-3AE1-4E41-ADBE-A747EFC463B2}" type="pres">
      <dgm:prSet presAssocID="{B0A62882-A086-43B4-BD5B-BDABE8DD5CC6}" presName="parentText" presStyleLbl="node1" presStyleIdx="1" presStyleCnt="4">
        <dgm:presLayoutVars>
          <dgm:chMax val="1"/>
          <dgm:bulletEnabled val="1"/>
        </dgm:presLayoutVars>
      </dgm:prSet>
      <dgm:spPr/>
      <dgm:t>
        <a:bodyPr/>
        <a:lstStyle/>
        <a:p>
          <a:endParaRPr lang="en-US"/>
        </a:p>
      </dgm:t>
    </dgm:pt>
    <dgm:pt modelId="{C1570D17-9232-4E81-8920-AAE6E3B135CB}" type="pres">
      <dgm:prSet presAssocID="{B0A62882-A086-43B4-BD5B-BDABE8DD5CC6}" presName="descendantText" presStyleLbl="alignAccFollowNode1" presStyleIdx="1" presStyleCnt="3">
        <dgm:presLayoutVars>
          <dgm:bulletEnabled val="1"/>
        </dgm:presLayoutVars>
      </dgm:prSet>
      <dgm:spPr/>
      <dgm:t>
        <a:bodyPr/>
        <a:lstStyle/>
        <a:p>
          <a:pPr rtl="1"/>
          <a:endParaRPr lang="fa-IR"/>
        </a:p>
      </dgm:t>
    </dgm:pt>
    <dgm:pt modelId="{071FC398-7AF2-48B7-90B0-402B552A5147}" type="pres">
      <dgm:prSet presAssocID="{F98405D3-DBDE-4180-8A09-F311F71C71A0}" presName="sp" presStyleCnt="0"/>
      <dgm:spPr/>
    </dgm:pt>
    <dgm:pt modelId="{BC5E3529-55DC-4771-A24D-D051FBF8467B}" type="pres">
      <dgm:prSet presAssocID="{BC343ABC-1D63-45C2-8CB9-E3B1F78BCBA1}" presName="linNode" presStyleCnt="0"/>
      <dgm:spPr/>
    </dgm:pt>
    <dgm:pt modelId="{1E5358AB-E086-4923-B63C-612DCAA35390}" type="pres">
      <dgm:prSet presAssocID="{BC343ABC-1D63-45C2-8CB9-E3B1F78BCBA1}" presName="parentText" presStyleLbl="node1" presStyleIdx="2" presStyleCnt="4">
        <dgm:presLayoutVars>
          <dgm:chMax val="1"/>
          <dgm:bulletEnabled val="1"/>
        </dgm:presLayoutVars>
      </dgm:prSet>
      <dgm:spPr/>
      <dgm:t>
        <a:bodyPr/>
        <a:lstStyle/>
        <a:p>
          <a:endParaRPr lang="en-US"/>
        </a:p>
      </dgm:t>
    </dgm:pt>
    <dgm:pt modelId="{55823C46-4D9F-4DC7-ACDB-51A99A16461C}" type="pres">
      <dgm:prSet presAssocID="{BC343ABC-1D63-45C2-8CB9-E3B1F78BCBA1}" presName="descendantText" presStyleLbl="alignAccFollowNode1" presStyleIdx="2" presStyleCnt="3">
        <dgm:presLayoutVars>
          <dgm:bulletEnabled val="1"/>
        </dgm:presLayoutVars>
      </dgm:prSet>
      <dgm:spPr/>
      <dgm:t>
        <a:bodyPr/>
        <a:lstStyle/>
        <a:p>
          <a:pPr rtl="1"/>
          <a:endParaRPr lang="fa-IR"/>
        </a:p>
      </dgm:t>
    </dgm:pt>
    <dgm:pt modelId="{3C834979-DB02-4C19-8634-C1AA3BE43945}" type="pres">
      <dgm:prSet presAssocID="{CD8C095C-7C13-4996-83C0-2B394D685C0C}" presName="sp" presStyleCnt="0"/>
      <dgm:spPr/>
    </dgm:pt>
    <dgm:pt modelId="{DFE5479A-48E7-4A3A-AF4C-5A4B6F62D51F}" type="pres">
      <dgm:prSet presAssocID="{D36EB8BD-1C0D-436F-831A-EBCA5D5C15E1}" presName="linNode" presStyleCnt="0"/>
      <dgm:spPr/>
    </dgm:pt>
    <dgm:pt modelId="{36FB4D06-EAE1-46C9-BF13-3C56C1472C7A}" type="pres">
      <dgm:prSet presAssocID="{D36EB8BD-1C0D-436F-831A-EBCA5D5C15E1}" presName="parentText" presStyleLbl="node1" presStyleIdx="3" presStyleCnt="4">
        <dgm:presLayoutVars>
          <dgm:chMax val="1"/>
          <dgm:bulletEnabled val="1"/>
        </dgm:presLayoutVars>
      </dgm:prSet>
      <dgm:spPr/>
      <dgm:t>
        <a:bodyPr/>
        <a:lstStyle/>
        <a:p>
          <a:endParaRPr lang="en-US"/>
        </a:p>
      </dgm:t>
    </dgm:pt>
  </dgm:ptLst>
  <dgm:cxnLst>
    <dgm:cxn modelId="{608AC488-760F-41B3-A6BD-E6E5443E6E56}" type="presOf" srcId="{6484DF80-EB65-4A66-A6E0-5CBD8204F6D1}" destId="{55823C46-4D9F-4DC7-ACDB-51A99A16461C}" srcOrd="0" destOrd="0" presId="urn:microsoft.com/office/officeart/2005/8/layout/vList5"/>
    <dgm:cxn modelId="{CD2BCEF7-18F9-4D55-B94A-B4FCE06AD3EF}" srcId="{BC343ABC-1D63-45C2-8CB9-E3B1F78BCBA1}" destId="{6484DF80-EB65-4A66-A6E0-5CBD8204F6D1}" srcOrd="0" destOrd="0" parTransId="{17D43A2B-CAD6-46D9-9DF5-317CD2BF1C39}" sibTransId="{8DFF12A0-D787-48D0-BC6C-576289557947}"/>
    <dgm:cxn modelId="{F8C3E951-2C41-4475-A733-7C209BF9C524}" srcId="{B0A62882-A086-43B4-BD5B-BDABE8DD5CC6}" destId="{F9FFBF08-5EC7-43A9-AA16-11D0252F6413}" srcOrd="0" destOrd="0" parTransId="{1F4832B0-985B-411D-BF64-748FA3705AB6}" sibTransId="{8C1CE6F7-0BFD-4627-9DC0-8ACB1E32C79B}"/>
    <dgm:cxn modelId="{B731C6CD-F32E-45AA-9DBF-A5B3E00E11D2}" type="presOf" srcId="{F9FFBF08-5EC7-43A9-AA16-11D0252F6413}" destId="{C1570D17-9232-4E81-8920-AAE6E3B135CB}" srcOrd="0" destOrd="0" presId="urn:microsoft.com/office/officeart/2005/8/layout/vList5"/>
    <dgm:cxn modelId="{9070F01A-53A6-48B3-B60E-1D0E54EDB0CA}" srcId="{368E17CA-CE04-4F77-891C-B868F5ACC4A2}" destId="{54A5DA13-1566-4E77-A28A-030285AA6F23}" srcOrd="0" destOrd="0" parTransId="{D7A9B59F-20FB-4284-ACC5-4B88458759E6}" sibTransId="{CBB09D45-4810-48C2-BFA0-24C49BA850E7}"/>
    <dgm:cxn modelId="{FF0EDF45-2BCC-4D43-A124-1ED5A94367CD}" srcId="{B0A62882-A086-43B4-BD5B-BDABE8DD5CC6}" destId="{A68319EF-A838-4D68-A092-3CAF830D2F98}" srcOrd="1" destOrd="0" parTransId="{A908A264-9EF5-4747-B1D1-D0390F953EC4}" sibTransId="{49B6422F-1CC0-4772-B149-A44B1C6A1C79}"/>
    <dgm:cxn modelId="{1F99D61D-8CF8-4D70-B3C2-BBDDEC3ED518}" type="presOf" srcId="{BF8ACF03-A96C-498A-A4A2-686A4B75F541}" destId="{05075C28-6740-4E0E-8A41-4D11F43C2AE2}" srcOrd="0" destOrd="1" presId="urn:microsoft.com/office/officeart/2005/8/layout/vList5"/>
    <dgm:cxn modelId="{AC130925-07AF-449A-AFF1-372EBE4E3C87}" type="presOf" srcId="{B0A62882-A086-43B4-BD5B-BDABE8DD5CC6}" destId="{5711F31F-3AE1-4E41-ADBE-A747EFC463B2}" srcOrd="0" destOrd="0" presId="urn:microsoft.com/office/officeart/2005/8/layout/vList5"/>
    <dgm:cxn modelId="{FE03B74E-8A3D-4D13-A741-84C3CC098A9A}" srcId="{368E17CA-CE04-4F77-891C-B868F5ACC4A2}" destId="{BF8ACF03-A96C-498A-A4A2-686A4B75F541}" srcOrd="1" destOrd="0" parTransId="{CEF78FAE-99FE-446C-9B31-16ADF18F423E}" sibTransId="{5F2E9D25-790C-4F85-A14F-5E546367A15F}"/>
    <dgm:cxn modelId="{159F4AD3-A22F-4335-B4EC-E1A3F9D16726}" srcId="{BC343ABC-1D63-45C2-8CB9-E3B1F78BCBA1}" destId="{6A13D078-6198-45FA-BEBE-3754AEF8A569}" srcOrd="1" destOrd="0" parTransId="{7657C6F7-B124-4BDB-B4A2-374F3377BCA1}" sibTransId="{D4363F63-CA5C-418E-AF7D-1392F356675E}"/>
    <dgm:cxn modelId="{B3F06E94-F29B-4F3F-9F1C-AE99C76CB4B6}" srcId="{F5C5DCFA-DE63-4510-BF23-CCCB5C961D4A}" destId="{368E17CA-CE04-4F77-891C-B868F5ACC4A2}" srcOrd="0" destOrd="0" parTransId="{742DCD60-40A4-4CEA-B00A-61761FF41F88}" sibTransId="{24B53579-31D6-4B6A-8F6B-F7F287D96895}"/>
    <dgm:cxn modelId="{4CFA764F-D286-43B3-911C-A130E206C8E9}" srcId="{F5C5DCFA-DE63-4510-BF23-CCCB5C961D4A}" destId="{B0A62882-A086-43B4-BD5B-BDABE8DD5CC6}" srcOrd="1" destOrd="0" parTransId="{B0259A46-08FE-4415-84FA-0108F0794DEF}" sibTransId="{F98405D3-DBDE-4180-8A09-F311F71C71A0}"/>
    <dgm:cxn modelId="{C1E05D57-126A-4282-9738-BAB030E73625}" srcId="{F5C5DCFA-DE63-4510-BF23-CCCB5C961D4A}" destId="{D36EB8BD-1C0D-436F-831A-EBCA5D5C15E1}" srcOrd="3" destOrd="0" parTransId="{015A8A26-8E1E-440E-83EA-E8C033C51E6F}" sibTransId="{40FDDB6E-7074-4BE1-BFA9-577C018A13F0}"/>
    <dgm:cxn modelId="{26F35281-38FB-4F02-A0F9-6AF2377B779E}" type="presOf" srcId="{F5C5DCFA-DE63-4510-BF23-CCCB5C961D4A}" destId="{F32FD634-6A34-4239-B308-62009491D44D}" srcOrd="0" destOrd="0" presId="urn:microsoft.com/office/officeart/2005/8/layout/vList5"/>
    <dgm:cxn modelId="{1DF8AEB3-1229-4AE7-91EF-8E7A32427FDB}" type="presOf" srcId="{D36EB8BD-1C0D-436F-831A-EBCA5D5C15E1}" destId="{36FB4D06-EAE1-46C9-BF13-3C56C1472C7A}" srcOrd="0" destOrd="0" presId="urn:microsoft.com/office/officeart/2005/8/layout/vList5"/>
    <dgm:cxn modelId="{6F18C2B5-7F0A-448B-8FF2-FF63670B9EE3}" type="presOf" srcId="{54A5DA13-1566-4E77-A28A-030285AA6F23}" destId="{05075C28-6740-4E0E-8A41-4D11F43C2AE2}" srcOrd="0" destOrd="0" presId="urn:microsoft.com/office/officeart/2005/8/layout/vList5"/>
    <dgm:cxn modelId="{9F7A1A8B-479C-4295-A71E-A25BE9169B8D}" type="presOf" srcId="{A68319EF-A838-4D68-A092-3CAF830D2F98}" destId="{C1570D17-9232-4E81-8920-AAE6E3B135CB}" srcOrd="0" destOrd="1" presId="urn:microsoft.com/office/officeart/2005/8/layout/vList5"/>
    <dgm:cxn modelId="{3AF266FD-476A-4AAD-8120-DCEB9051F8EF}" type="presOf" srcId="{BC343ABC-1D63-45C2-8CB9-E3B1F78BCBA1}" destId="{1E5358AB-E086-4923-B63C-612DCAA35390}" srcOrd="0" destOrd="0" presId="urn:microsoft.com/office/officeart/2005/8/layout/vList5"/>
    <dgm:cxn modelId="{24087231-88A3-4E64-98D3-DD15347F4B15}" type="presOf" srcId="{368E17CA-CE04-4F77-891C-B868F5ACC4A2}" destId="{C9AB3E01-2135-4A8C-BA97-CB97972E9D58}" srcOrd="0" destOrd="0" presId="urn:microsoft.com/office/officeart/2005/8/layout/vList5"/>
    <dgm:cxn modelId="{74C888B5-ACCD-48A2-AF99-4E156F9D784E}" srcId="{F5C5DCFA-DE63-4510-BF23-CCCB5C961D4A}" destId="{BC343ABC-1D63-45C2-8CB9-E3B1F78BCBA1}" srcOrd="2" destOrd="0" parTransId="{2BF0F91A-63C5-443C-A13F-F76E89C16D0F}" sibTransId="{CD8C095C-7C13-4996-83C0-2B394D685C0C}"/>
    <dgm:cxn modelId="{4C969D12-6994-4D34-94FE-589E4F569DED}" type="presOf" srcId="{6A13D078-6198-45FA-BEBE-3754AEF8A569}" destId="{55823C46-4D9F-4DC7-ACDB-51A99A16461C}" srcOrd="0" destOrd="1" presId="urn:microsoft.com/office/officeart/2005/8/layout/vList5"/>
    <dgm:cxn modelId="{C240382D-5F94-4BDF-8AF9-44CADB32FFA5}" type="presParOf" srcId="{F32FD634-6A34-4239-B308-62009491D44D}" destId="{97010702-380C-454B-8FA1-DC30F03FD054}" srcOrd="0" destOrd="0" presId="urn:microsoft.com/office/officeart/2005/8/layout/vList5"/>
    <dgm:cxn modelId="{B0350467-3124-41E9-887F-32CAFB95BE62}" type="presParOf" srcId="{97010702-380C-454B-8FA1-DC30F03FD054}" destId="{C9AB3E01-2135-4A8C-BA97-CB97972E9D58}" srcOrd="0" destOrd="0" presId="urn:microsoft.com/office/officeart/2005/8/layout/vList5"/>
    <dgm:cxn modelId="{60F843A9-E817-4570-9BF8-C6441B5C103A}" type="presParOf" srcId="{97010702-380C-454B-8FA1-DC30F03FD054}" destId="{05075C28-6740-4E0E-8A41-4D11F43C2AE2}" srcOrd="1" destOrd="0" presId="urn:microsoft.com/office/officeart/2005/8/layout/vList5"/>
    <dgm:cxn modelId="{9AD28759-550B-4901-8BBB-DE2DC2B16D51}" type="presParOf" srcId="{F32FD634-6A34-4239-B308-62009491D44D}" destId="{4257C3AE-FD21-4575-AA4E-3A3448F9F98F}" srcOrd="1" destOrd="0" presId="urn:microsoft.com/office/officeart/2005/8/layout/vList5"/>
    <dgm:cxn modelId="{EF2308A3-9F9E-4CB5-BADD-F5A8B76B1F61}" type="presParOf" srcId="{F32FD634-6A34-4239-B308-62009491D44D}" destId="{0925D9DD-8A41-4F24-B077-50D07E8E594F}" srcOrd="2" destOrd="0" presId="urn:microsoft.com/office/officeart/2005/8/layout/vList5"/>
    <dgm:cxn modelId="{C750D3B5-4AF6-41A6-A28D-72EA82495E13}" type="presParOf" srcId="{0925D9DD-8A41-4F24-B077-50D07E8E594F}" destId="{5711F31F-3AE1-4E41-ADBE-A747EFC463B2}" srcOrd="0" destOrd="0" presId="urn:microsoft.com/office/officeart/2005/8/layout/vList5"/>
    <dgm:cxn modelId="{DF0F6A32-AFF3-46E6-B16E-50AD4382E88C}" type="presParOf" srcId="{0925D9DD-8A41-4F24-B077-50D07E8E594F}" destId="{C1570D17-9232-4E81-8920-AAE6E3B135CB}" srcOrd="1" destOrd="0" presId="urn:microsoft.com/office/officeart/2005/8/layout/vList5"/>
    <dgm:cxn modelId="{C693797A-2729-47AE-91A5-B90B1FF1D78F}" type="presParOf" srcId="{F32FD634-6A34-4239-B308-62009491D44D}" destId="{071FC398-7AF2-48B7-90B0-402B552A5147}" srcOrd="3" destOrd="0" presId="urn:microsoft.com/office/officeart/2005/8/layout/vList5"/>
    <dgm:cxn modelId="{90FE7D68-0AA0-473F-93CA-372E1E65380A}" type="presParOf" srcId="{F32FD634-6A34-4239-B308-62009491D44D}" destId="{BC5E3529-55DC-4771-A24D-D051FBF8467B}" srcOrd="4" destOrd="0" presId="urn:microsoft.com/office/officeart/2005/8/layout/vList5"/>
    <dgm:cxn modelId="{C139738F-3F6F-4462-AB70-19C50ADF8F3C}" type="presParOf" srcId="{BC5E3529-55DC-4771-A24D-D051FBF8467B}" destId="{1E5358AB-E086-4923-B63C-612DCAA35390}" srcOrd="0" destOrd="0" presId="urn:microsoft.com/office/officeart/2005/8/layout/vList5"/>
    <dgm:cxn modelId="{26442CBB-2AA0-44D2-A0FB-45D9C7170D87}" type="presParOf" srcId="{BC5E3529-55DC-4771-A24D-D051FBF8467B}" destId="{55823C46-4D9F-4DC7-ACDB-51A99A16461C}" srcOrd="1" destOrd="0" presId="urn:microsoft.com/office/officeart/2005/8/layout/vList5"/>
    <dgm:cxn modelId="{199ABE7C-4DE6-43C5-8A60-685332181A9A}" type="presParOf" srcId="{F32FD634-6A34-4239-B308-62009491D44D}" destId="{3C834979-DB02-4C19-8634-C1AA3BE43945}" srcOrd="5" destOrd="0" presId="urn:microsoft.com/office/officeart/2005/8/layout/vList5"/>
    <dgm:cxn modelId="{4D659D84-6E6E-4B65-B37E-ED3CEB79643E}" type="presParOf" srcId="{F32FD634-6A34-4239-B308-62009491D44D}" destId="{DFE5479A-48E7-4A3A-AF4C-5A4B6F62D51F}" srcOrd="6" destOrd="0" presId="urn:microsoft.com/office/officeart/2005/8/layout/vList5"/>
    <dgm:cxn modelId="{09159F2C-C49D-4635-8FAF-A1E058205EBE}" type="presParOf" srcId="{DFE5479A-48E7-4A3A-AF4C-5A4B6F62D51F}" destId="{36FB4D06-EAE1-46C9-BF13-3C56C1472C7A}"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7162A1-E41D-49EF-83A1-849DBDAD0C23}"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pPr rtl="1"/>
          <a:endParaRPr lang="fa-IR"/>
        </a:p>
      </dgm:t>
    </dgm:pt>
    <dgm:pt modelId="{13DE4087-C4FD-4C37-9C00-6ACEDC163DAD}">
      <dgm:prSet phldrT="[Text]"/>
      <dgm:spPr/>
      <dgm:t>
        <a:bodyPr/>
        <a:lstStyle/>
        <a:p>
          <a:pPr rtl="1"/>
          <a:r>
            <a:rPr lang="fa-IR" dirty="0" smtClean="0"/>
            <a:t>هیجانی</a:t>
          </a:r>
          <a:endParaRPr lang="fa-IR" dirty="0"/>
        </a:p>
      </dgm:t>
    </dgm:pt>
    <dgm:pt modelId="{EDF405B2-345C-4555-A3AB-4CC4D7F26D8C}" type="parTrans" cxnId="{ECB6B980-9E05-4950-847A-27332E403EF6}">
      <dgm:prSet/>
      <dgm:spPr/>
      <dgm:t>
        <a:bodyPr/>
        <a:lstStyle/>
        <a:p>
          <a:pPr rtl="1"/>
          <a:endParaRPr lang="fa-IR"/>
        </a:p>
      </dgm:t>
    </dgm:pt>
    <dgm:pt modelId="{BAD99239-6CD1-473D-B109-A1F9C5BBCD70}" type="sibTrans" cxnId="{ECB6B980-9E05-4950-847A-27332E403EF6}">
      <dgm:prSet/>
      <dgm:spPr/>
      <dgm:t>
        <a:bodyPr/>
        <a:lstStyle/>
        <a:p>
          <a:pPr rtl="1"/>
          <a:endParaRPr lang="fa-IR"/>
        </a:p>
      </dgm:t>
    </dgm:pt>
    <dgm:pt modelId="{0C9FAD77-3485-45DE-8913-1D4FC942AF89}">
      <dgm:prSet phldrT="[Text]"/>
      <dgm:spPr/>
      <dgm:t>
        <a:bodyPr/>
        <a:lstStyle/>
        <a:p>
          <a:pPr rtl="1"/>
          <a:r>
            <a:rPr lang="fa-IR" dirty="0" smtClean="0"/>
            <a:t>اندوه و غم</a:t>
          </a:r>
          <a:endParaRPr lang="fa-IR" dirty="0"/>
        </a:p>
      </dgm:t>
    </dgm:pt>
    <dgm:pt modelId="{B85E5D4C-8BFD-4148-AF5C-44801709C535}" type="parTrans" cxnId="{277341E8-D201-459A-9349-C50808A811CF}">
      <dgm:prSet/>
      <dgm:spPr/>
      <dgm:t>
        <a:bodyPr/>
        <a:lstStyle/>
        <a:p>
          <a:pPr rtl="1"/>
          <a:endParaRPr lang="fa-IR"/>
        </a:p>
      </dgm:t>
    </dgm:pt>
    <dgm:pt modelId="{E927AB3D-D196-4F9F-8D8E-4E4C2806D93B}" type="sibTrans" cxnId="{277341E8-D201-459A-9349-C50808A811CF}">
      <dgm:prSet/>
      <dgm:spPr/>
      <dgm:t>
        <a:bodyPr/>
        <a:lstStyle/>
        <a:p>
          <a:pPr rtl="1"/>
          <a:endParaRPr lang="fa-IR"/>
        </a:p>
      </dgm:t>
    </dgm:pt>
    <dgm:pt modelId="{983C3425-165C-432D-BDF9-589E4566884A}">
      <dgm:prSet phldrT="[Text]"/>
      <dgm:spPr/>
      <dgm:t>
        <a:bodyPr/>
        <a:lstStyle/>
        <a:p>
          <a:pPr rtl="1"/>
          <a:r>
            <a:rPr lang="fa-IR" dirty="0" smtClean="0"/>
            <a:t>ناشاد بودن</a:t>
          </a:r>
          <a:endParaRPr lang="fa-IR" dirty="0"/>
        </a:p>
      </dgm:t>
    </dgm:pt>
    <dgm:pt modelId="{E30B185A-BEB1-48EE-AD09-FFDE5CD48528}" type="parTrans" cxnId="{59137EF7-0994-4901-B70D-2E657CC442C6}">
      <dgm:prSet/>
      <dgm:spPr/>
      <dgm:t>
        <a:bodyPr/>
        <a:lstStyle/>
        <a:p>
          <a:pPr rtl="1"/>
          <a:endParaRPr lang="fa-IR"/>
        </a:p>
      </dgm:t>
    </dgm:pt>
    <dgm:pt modelId="{B43546DB-87F7-43B2-B4FD-7E398E1B0852}" type="sibTrans" cxnId="{59137EF7-0994-4901-B70D-2E657CC442C6}">
      <dgm:prSet/>
      <dgm:spPr/>
      <dgm:t>
        <a:bodyPr/>
        <a:lstStyle/>
        <a:p>
          <a:pPr rtl="1"/>
          <a:endParaRPr lang="fa-IR"/>
        </a:p>
      </dgm:t>
    </dgm:pt>
    <dgm:pt modelId="{D9E90155-52CA-4197-A287-B1D397F22976}">
      <dgm:prSet phldrT="[Text]"/>
      <dgm:spPr/>
      <dgm:t>
        <a:bodyPr/>
        <a:lstStyle/>
        <a:p>
          <a:pPr rtl="1"/>
          <a:r>
            <a:rPr lang="fa-IR" dirty="0" smtClean="0"/>
            <a:t>انگیزشی</a:t>
          </a:r>
          <a:endParaRPr lang="fa-IR" dirty="0"/>
        </a:p>
      </dgm:t>
    </dgm:pt>
    <dgm:pt modelId="{4772DCAE-F3BF-4703-A509-CCB489526351}" type="parTrans" cxnId="{0036FD03-CCAA-4830-8A61-D997A6630597}">
      <dgm:prSet/>
      <dgm:spPr/>
      <dgm:t>
        <a:bodyPr/>
        <a:lstStyle/>
        <a:p>
          <a:pPr rtl="1"/>
          <a:endParaRPr lang="fa-IR"/>
        </a:p>
      </dgm:t>
    </dgm:pt>
    <dgm:pt modelId="{F11B6DAA-98C4-4EC2-97BF-4AC4156AC873}" type="sibTrans" cxnId="{0036FD03-CCAA-4830-8A61-D997A6630597}">
      <dgm:prSet/>
      <dgm:spPr/>
      <dgm:t>
        <a:bodyPr/>
        <a:lstStyle/>
        <a:p>
          <a:pPr rtl="1"/>
          <a:endParaRPr lang="fa-IR"/>
        </a:p>
      </dgm:t>
    </dgm:pt>
    <dgm:pt modelId="{402F177F-1AE2-43C1-BE1F-80B95802D11F}">
      <dgm:prSet phldrT="[Text]"/>
      <dgm:spPr/>
      <dgm:t>
        <a:bodyPr/>
        <a:lstStyle/>
        <a:p>
          <a:pPr rtl="1"/>
          <a:r>
            <a:rPr lang="fa-IR" dirty="0" smtClean="0"/>
            <a:t>فعل پذیری</a:t>
          </a:r>
          <a:endParaRPr lang="fa-IR" dirty="0"/>
        </a:p>
      </dgm:t>
    </dgm:pt>
    <dgm:pt modelId="{F31ABB36-17CF-4E93-A124-427DAEC2564D}" type="parTrans" cxnId="{2CE240C7-B8F1-4795-9ADF-E40D93548FA5}">
      <dgm:prSet/>
      <dgm:spPr/>
      <dgm:t>
        <a:bodyPr/>
        <a:lstStyle/>
        <a:p>
          <a:pPr rtl="1"/>
          <a:endParaRPr lang="fa-IR"/>
        </a:p>
      </dgm:t>
    </dgm:pt>
    <dgm:pt modelId="{F942A842-6F4E-4727-8AC5-E039A2C6BD3D}" type="sibTrans" cxnId="{2CE240C7-B8F1-4795-9ADF-E40D93548FA5}">
      <dgm:prSet/>
      <dgm:spPr/>
      <dgm:t>
        <a:bodyPr/>
        <a:lstStyle/>
        <a:p>
          <a:pPr rtl="1"/>
          <a:endParaRPr lang="fa-IR"/>
        </a:p>
      </dgm:t>
    </dgm:pt>
    <dgm:pt modelId="{7F896E69-50D0-4208-B973-E91A50A5ADC1}">
      <dgm:prSet phldrT="[Text]"/>
      <dgm:spPr/>
      <dgm:t>
        <a:bodyPr/>
        <a:lstStyle/>
        <a:p>
          <a:pPr rtl="1"/>
          <a:r>
            <a:rPr lang="fa-IR" dirty="0" smtClean="0"/>
            <a:t>عدم پیگیری و استمرار در کارها</a:t>
          </a:r>
          <a:endParaRPr lang="fa-IR" dirty="0"/>
        </a:p>
      </dgm:t>
    </dgm:pt>
    <dgm:pt modelId="{41A7DAAC-17B4-4709-AADF-7E0EA62E4FD1}" type="parTrans" cxnId="{BBABD63C-1C78-4155-B40B-6DB969859922}">
      <dgm:prSet/>
      <dgm:spPr/>
      <dgm:t>
        <a:bodyPr/>
        <a:lstStyle/>
        <a:p>
          <a:pPr rtl="1"/>
          <a:endParaRPr lang="fa-IR"/>
        </a:p>
      </dgm:t>
    </dgm:pt>
    <dgm:pt modelId="{B0576FD6-3EEB-4758-B786-8C446E879A0A}" type="sibTrans" cxnId="{BBABD63C-1C78-4155-B40B-6DB969859922}">
      <dgm:prSet/>
      <dgm:spPr/>
      <dgm:t>
        <a:bodyPr/>
        <a:lstStyle/>
        <a:p>
          <a:pPr rtl="1"/>
          <a:endParaRPr lang="fa-IR"/>
        </a:p>
      </dgm:t>
    </dgm:pt>
    <dgm:pt modelId="{D909C2E8-98B4-4C16-9198-4220AC16D675}">
      <dgm:prSet phldrT="[Text]"/>
      <dgm:spPr/>
      <dgm:t>
        <a:bodyPr/>
        <a:lstStyle/>
        <a:p>
          <a:pPr rtl="1"/>
          <a:r>
            <a:rPr lang="fa-IR" dirty="0" smtClean="0"/>
            <a:t>جسمانی</a:t>
          </a:r>
          <a:endParaRPr lang="fa-IR" dirty="0"/>
        </a:p>
      </dgm:t>
    </dgm:pt>
    <dgm:pt modelId="{A2B92D23-062B-4F78-8534-C61EF4516716}" type="parTrans" cxnId="{E064F759-FE16-48DC-96A4-F1163EB37638}">
      <dgm:prSet/>
      <dgm:spPr/>
      <dgm:t>
        <a:bodyPr/>
        <a:lstStyle/>
        <a:p>
          <a:pPr rtl="1"/>
          <a:endParaRPr lang="fa-IR"/>
        </a:p>
      </dgm:t>
    </dgm:pt>
    <dgm:pt modelId="{F7F3CF12-66BE-4064-AFA4-1D3E8163E894}" type="sibTrans" cxnId="{E064F759-FE16-48DC-96A4-F1163EB37638}">
      <dgm:prSet/>
      <dgm:spPr/>
      <dgm:t>
        <a:bodyPr/>
        <a:lstStyle/>
        <a:p>
          <a:pPr rtl="1"/>
          <a:endParaRPr lang="fa-IR"/>
        </a:p>
      </dgm:t>
    </dgm:pt>
    <dgm:pt modelId="{AF475214-C531-4093-B0D6-7DC887B45854}">
      <dgm:prSet phldrT="[Text]"/>
      <dgm:spPr/>
      <dgm:t>
        <a:bodyPr/>
        <a:lstStyle/>
        <a:p>
          <a:pPr rtl="1"/>
          <a:r>
            <a:rPr lang="fa-IR" dirty="0" smtClean="0"/>
            <a:t>تغییر اشتها و خواب</a:t>
          </a:r>
          <a:endParaRPr lang="fa-IR" dirty="0"/>
        </a:p>
      </dgm:t>
    </dgm:pt>
    <dgm:pt modelId="{A7ECE36F-BE9F-4500-BAA0-B8D76EE51B42}" type="parTrans" cxnId="{115F58B8-5D61-41C2-B4CF-C01BA2DCDDFE}">
      <dgm:prSet/>
      <dgm:spPr/>
      <dgm:t>
        <a:bodyPr/>
        <a:lstStyle/>
        <a:p>
          <a:pPr rtl="1"/>
          <a:endParaRPr lang="fa-IR"/>
        </a:p>
      </dgm:t>
    </dgm:pt>
    <dgm:pt modelId="{BB0CBB64-BABA-4BF8-8900-06CE3520943B}" type="sibTrans" cxnId="{115F58B8-5D61-41C2-B4CF-C01BA2DCDDFE}">
      <dgm:prSet/>
      <dgm:spPr/>
      <dgm:t>
        <a:bodyPr/>
        <a:lstStyle/>
        <a:p>
          <a:pPr rtl="1"/>
          <a:endParaRPr lang="fa-IR"/>
        </a:p>
      </dgm:t>
    </dgm:pt>
    <dgm:pt modelId="{36F78EE9-93FD-4D63-BD83-347ED16110AA}">
      <dgm:prSet phldrT="[Text]"/>
      <dgm:spPr/>
      <dgm:t>
        <a:bodyPr/>
        <a:lstStyle/>
        <a:p>
          <a:pPr rtl="1"/>
          <a:r>
            <a:rPr lang="fa-IR" dirty="0" smtClean="0"/>
            <a:t>خستگی</a:t>
          </a:r>
          <a:endParaRPr lang="fa-IR" dirty="0"/>
        </a:p>
      </dgm:t>
    </dgm:pt>
    <dgm:pt modelId="{C9D79207-D221-4A13-92DA-68DD84DB04C1}" type="parTrans" cxnId="{F306FD0F-AB6B-4861-BCE3-23C9CF2F4665}">
      <dgm:prSet/>
      <dgm:spPr/>
      <dgm:t>
        <a:bodyPr/>
        <a:lstStyle/>
        <a:p>
          <a:pPr rtl="1"/>
          <a:endParaRPr lang="fa-IR"/>
        </a:p>
      </dgm:t>
    </dgm:pt>
    <dgm:pt modelId="{D8C36631-1C62-4726-AE74-35A3B80AEB25}" type="sibTrans" cxnId="{F306FD0F-AB6B-4861-BCE3-23C9CF2F4665}">
      <dgm:prSet/>
      <dgm:spPr/>
      <dgm:t>
        <a:bodyPr/>
        <a:lstStyle/>
        <a:p>
          <a:pPr rtl="1"/>
          <a:endParaRPr lang="fa-IR"/>
        </a:p>
      </dgm:t>
    </dgm:pt>
    <dgm:pt modelId="{B16D49B0-4EAA-4C00-A4C0-5FAB3A66C3E8}">
      <dgm:prSet phldrT="[Text]"/>
      <dgm:spPr/>
      <dgm:t>
        <a:bodyPr/>
        <a:lstStyle/>
        <a:p>
          <a:pPr rtl="1"/>
          <a:r>
            <a:rPr lang="fa-IR" dirty="0" smtClean="0"/>
            <a:t>شناختی</a:t>
          </a:r>
          <a:endParaRPr lang="fa-IR" dirty="0"/>
        </a:p>
      </dgm:t>
    </dgm:pt>
    <dgm:pt modelId="{A5892E3D-1946-4629-AFE3-142D61835274}" type="parTrans" cxnId="{5872E4A7-3E5C-4472-8F82-A63AE0E10306}">
      <dgm:prSet/>
      <dgm:spPr/>
      <dgm:t>
        <a:bodyPr/>
        <a:lstStyle/>
        <a:p>
          <a:pPr rtl="1"/>
          <a:endParaRPr lang="fa-IR"/>
        </a:p>
      </dgm:t>
    </dgm:pt>
    <dgm:pt modelId="{B19EACB4-C135-4973-8C69-E279ADE45906}" type="sibTrans" cxnId="{5872E4A7-3E5C-4472-8F82-A63AE0E10306}">
      <dgm:prSet/>
      <dgm:spPr/>
      <dgm:t>
        <a:bodyPr/>
        <a:lstStyle/>
        <a:p>
          <a:pPr rtl="1"/>
          <a:endParaRPr lang="fa-IR"/>
        </a:p>
      </dgm:t>
    </dgm:pt>
    <dgm:pt modelId="{06940970-377D-467D-B06B-71F8802D720B}" type="pres">
      <dgm:prSet presAssocID="{107162A1-E41D-49EF-83A1-849DBDAD0C23}" presName="composite" presStyleCnt="0">
        <dgm:presLayoutVars>
          <dgm:chMax val="5"/>
          <dgm:dir/>
          <dgm:animLvl val="ctr"/>
          <dgm:resizeHandles val="exact"/>
        </dgm:presLayoutVars>
      </dgm:prSet>
      <dgm:spPr/>
      <dgm:t>
        <a:bodyPr/>
        <a:lstStyle/>
        <a:p>
          <a:endParaRPr lang="en-US"/>
        </a:p>
      </dgm:t>
    </dgm:pt>
    <dgm:pt modelId="{28434CA8-14B5-484B-9298-25D1D9925E27}" type="pres">
      <dgm:prSet presAssocID="{107162A1-E41D-49EF-83A1-849DBDAD0C23}" presName="cycle" presStyleCnt="0"/>
      <dgm:spPr/>
    </dgm:pt>
    <dgm:pt modelId="{115D6DFE-32AA-46B2-8E99-2270F5D4E45C}" type="pres">
      <dgm:prSet presAssocID="{107162A1-E41D-49EF-83A1-849DBDAD0C23}" presName="centerShape" presStyleCnt="0"/>
      <dgm:spPr/>
    </dgm:pt>
    <dgm:pt modelId="{4731D21D-0993-4F3D-9B0D-987B5B00764E}" type="pres">
      <dgm:prSet presAssocID="{107162A1-E41D-49EF-83A1-849DBDAD0C23}" presName="connSite" presStyleLbl="node1" presStyleIdx="0" presStyleCnt="5"/>
      <dgm:spPr/>
    </dgm:pt>
    <dgm:pt modelId="{757CB1C7-FBC6-407F-BC61-AD31A7F15730}" type="pres">
      <dgm:prSet presAssocID="{107162A1-E41D-49EF-83A1-849DBDAD0C23}" presName="visible" presStyleLbl="node1" presStyleIdx="0" presStyleCnt="5" custScaleX="83178" custLinFactNeighborX="-1826" custLinFactNeighborY="180"/>
      <dgm:spPr/>
    </dgm:pt>
    <dgm:pt modelId="{FF645A6E-508F-41ED-ADEE-382A19D1911D}" type="pres">
      <dgm:prSet presAssocID="{EDF405B2-345C-4555-A3AB-4CC4D7F26D8C}" presName="Name25" presStyleLbl="parChTrans1D1" presStyleIdx="0" presStyleCnt="4"/>
      <dgm:spPr/>
      <dgm:t>
        <a:bodyPr/>
        <a:lstStyle/>
        <a:p>
          <a:endParaRPr lang="en-US"/>
        </a:p>
      </dgm:t>
    </dgm:pt>
    <dgm:pt modelId="{5E1D1A4D-2BFD-48DF-A8EF-0C384B8EAA81}" type="pres">
      <dgm:prSet presAssocID="{13DE4087-C4FD-4C37-9C00-6ACEDC163DAD}" presName="node" presStyleCnt="0"/>
      <dgm:spPr/>
    </dgm:pt>
    <dgm:pt modelId="{A2090BFF-34A6-4661-9D06-F4443E0EF2C8}" type="pres">
      <dgm:prSet presAssocID="{13DE4087-C4FD-4C37-9C00-6ACEDC163DAD}" presName="parentNode" presStyleLbl="node1" presStyleIdx="1" presStyleCnt="5">
        <dgm:presLayoutVars>
          <dgm:chMax val="1"/>
          <dgm:bulletEnabled val="1"/>
        </dgm:presLayoutVars>
      </dgm:prSet>
      <dgm:spPr/>
      <dgm:t>
        <a:bodyPr/>
        <a:lstStyle/>
        <a:p>
          <a:pPr rtl="1"/>
          <a:endParaRPr lang="fa-IR"/>
        </a:p>
      </dgm:t>
    </dgm:pt>
    <dgm:pt modelId="{CA1FB363-5869-41C4-8334-62FC419D22E4}" type="pres">
      <dgm:prSet presAssocID="{13DE4087-C4FD-4C37-9C00-6ACEDC163DAD}" presName="childNode" presStyleLbl="revTx" presStyleIdx="0" presStyleCnt="3">
        <dgm:presLayoutVars>
          <dgm:bulletEnabled val="1"/>
        </dgm:presLayoutVars>
      </dgm:prSet>
      <dgm:spPr/>
      <dgm:t>
        <a:bodyPr/>
        <a:lstStyle/>
        <a:p>
          <a:pPr rtl="1"/>
          <a:endParaRPr lang="fa-IR"/>
        </a:p>
      </dgm:t>
    </dgm:pt>
    <dgm:pt modelId="{2257EEA7-8852-4108-AA1F-2898F19E6AC7}" type="pres">
      <dgm:prSet presAssocID="{4772DCAE-F3BF-4703-A509-CCB489526351}" presName="Name25" presStyleLbl="parChTrans1D1" presStyleIdx="1" presStyleCnt="4"/>
      <dgm:spPr/>
      <dgm:t>
        <a:bodyPr/>
        <a:lstStyle/>
        <a:p>
          <a:endParaRPr lang="en-US"/>
        </a:p>
      </dgm:t>
    </dgm:pt>
    <dgm:pt modelId="{8969940A-ECBF-4542-BCAB-CE4CCA06750A}" type="pres">
      <dgm:prSet presAssocID="{D9E90155-52CA-4197-A287-B1D397F22976}" presName="node" presStyleCnt="0"/>
      <dgm:spPr/>
    </dgm:pt>
    <dgm:pt modelId="{6A6F5FAE-1AAE-4889-9A59-70BB11968939}" type="pres">
      <dgm:prSet presAssocID="{D9E90155-52CA-4197-A287-B1D397F22976}" presName="parentNode" presStyleLbl="node1" presStyleIdx="2" presStyleCnt="5">
        <dgm:presLayoutVars>
          <dgm:chMax val="1"/>
          <dgm:bulletEnabled val="1"/>
        </dgm:presLayoutVars>
      </dgm:prSet>
      <dgm:spPr/>
      <dgm:t>
        <a:bodyPr/>
        <a:lstStyle/>
        <a:p>
          <a:endParaRPr lang="en-US"/>
        </a:p>
      </dgm:t>
    </dgm:pt>
    <dgm:pt modelId="{EB47696C-8631-4324-9868-F6DC6ADF1638}" type="pres">
      <dgm:prSet presAssocID="{D9E90155-52CA-4197-A287-B1D397F22976}" presName="childNode" presStyleLbl="revTx" presStyleIdx="1" presStyleCnt="3">
        <dgm:presLayoutVars>
          <dgm:bulletEnabled val="1"/>
        </dgm:presLayoutVars>
      </dgm:prSet>
      <dgm:spPr/>
      <dgm:t>
        <a:bodyPr/>
        <a:lstStyle/>
        <a:p>
          <a:endParaRPr lang="en-US"/>
        </a:p>
      </dgm:t>
    </dgm:pt>
    <dgm:pt modelId="{BCA35D1D-15DE-466A-8E58-A095B2458EE1}" type="pres">
      <dgm:prSet presAssocID="{A2B92D23-062B-4F78-8534-C61EF4516716}" presName="Name25" presStyleLbl="parChTrans1D1" presStyleIdx="2" presStyleCnt="4"/>
      <dgm:spPr/>
      <dgm:t>
        <a:bodyPr/>
        <a:lstStyle/>
        <a:p>
          <a:endParaRPr lang="en-US"/>
        </a:p>
      </dgm:t>
    </dgm:pt>
    <dgm:pt modelId="{8A2DBBC1-6FFB-4A54-BA6B-9454290167E8}" type="pres">
      <dgm:prSet presAssocID="{D909C2E8-98B4-4C16-9198-4220AC16D675}" presName="node" presStyleCnt="0"/>
      <dgm:spPr/>
    </dgm:pt>
    <dgm:pt modelId="{D07C2C57-2AFE-4D1C-A338-A243D57B3F88}" type="pres">
      <dgm:prSet presAssocID="{D909C2E8-98B4-4C16-9198-4220AC16D675}" presName="parentNode" presStyleLbl="node1" presStyleIdx="3" presStyleCnt="5">
        <dgm:presLayoutVars>
          <dgm:chMax val="1"/>
          <dgm:bulletEnabled val="1"/>
        </dgm:presLayoutVars>
      </dgm:prSet>
      <dgm:spPr/>
      <dgm:t>
        <a:bodyPr/>
        <a:lstStyle/>
        <a:p>
          <a:endParaRPr lang="en-US"/>
        </a:p>
      </dgm:t>
    </dgm:pt>
    <dgm:pt modelId="{67910B78-2F69-4780-B23D-547D71CE6F80}" type="pres">
      <dgm:prSet presAssocID="{D909C2E8-98B4-4C16-9198-4220AC16D675}" presName="childNode" presStyleLbl="revTx" presStyleIdx="2" presStyleCnt="3">
        <dgm:presLayoutVars>
          <dgm:bulletEnabled val="1"/>
        </dgm:presLayoutVars>
      </dgm:prSet>
      <dgm:spPr/>
      <dgm:t>
        <a:bodyPr/>
        <a:lstStyle/>
        <a:p>
          <a:pPr rtl="1"/>
          <a:endParaRPr lang="fa-IR"/>
        </a:p>
      </dgm:t>
    </dgm:pt>
    <dgm:pt modelId="{2539CB0D-6705-4670-BA0D-053F143AE253}" type="pres">
      <dgm:prSet presAssocID="{A5892E3D-1946-4629-AFE3-142D61835274}" presName="Name25" presStyleLbl="parChTrans1D1" presStyleIdx="3" presStyleCnt="4"/>
      <dgm:spPr/>
      <dgm:t>
        <a:bodyPr/>
        <a:lstStyle/>
        <a:p>
          <a:endParaRPr lang="en-US"/>
        </a:p>
      </dgm:t>
    </dgm:pt>
    <dgm:pt modelId="{959D6A98-095B-49C2-A1F7-A3A851C8FD66}" type="pres">
      <dgm:prSet presAssocID="{B16D49B0-4EAA-4C00-A4C0-5FAB3A66C3E8}" presName="node" presStyleCnt="0"/>
      <dgm:spPr/>
    </dgm:pt>
    <dgm:pt modelId="{486BB295-E493-4594-A921-DFE7B2361B44}" type="pres">
      <dgm:prSet presAssocID="{B16D49B0-4EAA-4C00-A4C0-5FAB3A66C3E8}" presName="parentNode" presStyleLbl="node1" presStyleIdx="4" presStyleCnt="5">
        <dgm:presLayoutVars>
          <dgm:chMax val="1"/>
          <dgm:bulletEnabled val="1"/>
        </dgm:presLayoutVars>
      </dgm:prSet>
      <dgm:spPr/>
      <dgm:t>
        <a:bodyPr/>
        <a:lstStyle/>
        <a:p>
          <a:endParaRPr lang="en-US"/>
        </a:p>
      </dgm:t>
    </dgm:pt>
    <dgm:pt modelId="{BCB5EAA8-7045-4634-90CB-4083174FAE7B}" type="pres">
      <dgm:prSet presAssocID="{B16D49B0-4EAA-4C00-A4C0-5FAB3A66C3E8}" presName="childNode" presStyleLbl="revTx" presStyleIdx="2" presStyleCnt="3">
        <dgm:presLayoutVars>
          <dgm:bulletEnabled val="1"/>
        </dgm:presLayoutVars>
      </dgm:prSet>
      <dgm:spPr/>
    </dgm:pt>
  </dgm:ptLst>
  <dgm:cxnLst>
    <dgm:cxn modelId="{DE6355D5-880C-4E76-9739-BE3232122C0C}" type="presOf" srcId="{EDF405B2-345C-4555-A3AB-4CC4D7F26D8C}" destId="{FF645A6E-508F-41ED-ADEE-382A19D1911D}" srcOrd="0" destOrd="0" presId="urn:microsoft.com/office/officeart/2005/8/layout/radial2"/>
    <dgm:cxn modelId="{6F811F51-6D1E-4748-8E26-264EE3868180}" type="presOf" srcId="{7F896E69-50D0-4208-B973-E91A50A5ADC1}" destId="{EB47696C-8631-4324-9868-F6DC6ADF1638}" srcOrd="0" destOrd="1" presId="urn:microsoft.com/office/officeart/2005/8/layout/radial2"/>
    <dgm:cxn modelId="{E064F759-FE16-48DC-96A4-F1163EB37638}" srcId="{107162A1-E41D-49EF-83A1-849DBDAD0C23}" destId="{D909C2E8-98B4-4C16-9198-4220AC16D675}" srcOrd="2" destOrd="0" parTransId="{A2B92D23-062B-4F78-8534-C61EF4516716}" sibTransId="{F7F3CF12-66BE-4064-AFA4-1D3E8163E894}"/>
    <dgm:cxn modelId="{1FAFB342-2B5A-4A8B-AF0F-923B8405326F}" type="presOf" srcId="{13DE4087-C4FD-4C37-9C00-6ACEDC163DAD}" destId="{A2090BFF-34A6-4661-9D06-F4443E0EF2C8}" srcOrd="0" destOrd="0" presId="urn:microsoft.com/office/officeart/2005/8/layout/radial2"/>
    <dgm:cxn modelId="{2CE240C7-B8F1-4795-9ADF-E40D93548FA5}" srcId="{D9E90155-52CA-4197-A287-B1D397F22976}" destId="{402F177F-1AE2-43C1-BE1F-80B95802D11F}" srcOrd="0" destOrd="0" parTransId="{F31ABB36-17CF-4E93-A124-427DAEC2564D}" sibTransId="{F942A842-6F4E-4727-8AC5-E039A2C6BD3D}"/>
    <dgm:cxn modelId="{863BB687-4FE9-4997-8140-B514CEE3A439}" type="presOf" srcId="{0C9FAD77-3485-45DE-8913-1D4FC942AF89}" destId="{CA1FB363-5869-41C4-8334-62FC419D22E4}" srcOrd="0" destOrd="0" presId="urn:microsoft.com/office/officeart/2005/8/layout/radial2"/>
    <dgm:cxn modelId="{5872E4A7-3E5C-4472-8F82-A63AE0E10306}" srcId="{107162A1-E41D-49EF-83A1-849DBDAD0C23}" destId="{B16D49B0-4EAA-4C00-A4C0-5FAB3A66C3E8}" srcOrd="3" destOrd="0" parTransId="{A5892E3D-1946-4629-AFE3-142D61835274}" sibTransId="{B19EACB4-C135-4973-8C69-E279ADE45906}"/>
    <dgm:cxn modelId="{F306FD0F-AB6B-4861-BCE3-23C9CF2F4665}" srcId="{D909C2E8-98B4-4C16-9198-4220AC16D675}" destId="{36F78EE9-93FD-4D63-BD83-347ED16110AA}" srcOrd="1" destOrd="0" parTransId="{C9D79207-D221-4A13-92DA-68DD84DB04C1}" sibTransId="{D8C36631-1C62-4726-AE74-35A3B80AEB25}"/>
    <dgm:cxn modelId="{59137EF7-0994-4901-B70D-2E657CC442C6}" srcId="{13DE4087-C4FD-4C37-9C00-6ACEDC163DAD}" destId="{983C3425-165C-432D-BDF9-589E4566884A}" srcOrd="1" destOrd="0" parTransId="{E30B185A-BEB1-48EE-AD09-FFDE5CD48528}" sibTransId="{B43546DB-87F7-43B2-B4FD-7E398E1B0852}"/>
    <dgm:cxn modelId="{3888B43A-1BEF-40BF-BC33-86527B88446F}" type="presOf" srcId="{D9E90155-52CA-4197-A287-B1D397F22976}" destId="{6A6F5FAE-1AAE-4889-9A59-70BB11968939}" srcOrd="0" destOrd="0" presId="urn:microsoft.com/office/officeart/2005/8/layout/radial2"/>
    <dgm:cxn modelId="{ECB6B980-9E05-4950-847A-27332E403EF6}" srcId="{107162A1-E41D-49EF-83A1-849DBDAD0C23}" destId="{13DE4087-C4FD-4C37-9C00-6ACEDC163DAD}" srcOrd="0" destOrd="0" parTransId="{EDF405B2-345C-4555-A3AB-4CC4D7F26D8C}" sibTransId="{BAD99239-6CD1-473D-B109-A1F9C5BBCD70}"/>
    <dgm:cxn modelId="{277341E8-D201-459A-9349-C50808A811CF}" srcId="{13DE4087-C4FD-4C37-9C00-6ACEDC163DAD}" destId="{0C9FAD77-3485-45DE-8913-1D4FC942AF89}" srcOrd="0" destOrd="0" parTransId="{B85E5D4C-8BFD-4148-AF5C-44801709C535}" sibTransId="{E927AB3D-D196-4F9F-8D8E-4E4C2806D93B}"/>
    <dgm:cxn modelId="{3EB14990-BDAF-4B63-9686-2472686E2B39}" type="presOf" srcId="{402F177F-1AE2-43C1-BE1F-80B95802D11F}" destId="{EB47696C-8631-4324-9868-F6DC6ADF1638}" srcOrd="0" destOrd="0" presId="urn:microsoft.com/office/officeart/2005/8/layout/radial2"/>
    <dgm:cxn modelId="{BBABD63C-1C78-4155-B40B-6DB969859922}" srcId="{D9E90155-52CA-4197-A287-B1D397F22976}" destId="{7F896E69-50D0-4208-B973-E91A50A5ADC1}" srcOrd="1" destOrd="0" parTransId="{41A7DAAC-17B4-4709-AADF-7E0EA62E4FD1}" sibTransId="{B0576FD6-3EEB-4758-B786-8C446E879A0A}"/>
    <dgm:cxn modelId="{893A1A5F-8A13-465D-B803-A24C7292BD64}" type="presOf" srcId="{A5892E3D-1946-4629-AFE3-142D61835274}" destId="{2539CB0D-6705-4670-BA0D-053F143AE253}" srcOrd="0" destOrd="0" presId="urn:microsoft.com/office/officeart/2005/8/layout/radial2"/>
    <dgm:cxn modelId="{0036FD03-CCAA-4830-8A61-D997A6630597}" srcId="{107162A1-E41D-49EF-83A1-849DBDAD0C23}" destId="{D9E90155-52CA-4197-A287-B1D397F22976}" srcOrd="1" destOrd="0" parTransId="{4772DCAE-F3BF-4703-A509-CCB489526351}" sibTransId="{F11B6DAA-98C4-4EC2-97BF-4AC4156AC873}"/>
    <dgm:cxn modelId="{D68CAE26-E281-445C-95C4-D8BE3107ABB1}" type="presOf" srcId="{A2B92D23-062B-4F78-8534-C61EF4516716}" destId="{BCA35D1D-15DE-466A-8E58-A095B2458EE1}" srcOrd="0" destOrd="0" presId="urn:microsoft.com/office/officeart/2005/8/layout/radial2"/>
    <dgm:cxn modelId="{F220115D-31B7-471C-9260-175573F5CC6D}" type="presOf" srcId="{4772DCAE-F3BF-4703-A509-CCB489526351}" destId="{2257EEA7-8852-4108-AA1F-2898F19E6AC7}" srcOrd="0" destOrd="0" presId="urn:microsoft.com/office/officeart/2005/8/layout/radial2"/>
    <dgm:cxn modelId="{02A43A01-37E7-4B48-964A-D8EE8735DF83}" type="presOf" srcId="{107162A1-E41D-49EF-83A1-849DBDAD0C23}" destId="{06940970-377D-467D-B06B-71F8802D720B}" srcOrd="0" destOrd="0" presId="urn:microsoft.com/office/officeart/2005/8/layout/radial2"/>
    <dgm:cxn modelId="{682E699D-13FE-4AED-B95E-85D06B1B3007}" type="presOf" srcId="{AF475214-C531-4093-B0D6-7DC887B45854}" destId="{67910B78-2F69-4780-B23D-547D71CE6F80}" srcOrd="0" destOrd="0" presId="urn:microsoft.com/office/officeart/2005/8/layout/radial2"/>
    <dgm:cxn modelId="{A16F2B6A-AA59-4D5C-9D70-F42802126525}" type="presOf" srcId="{D909C2E8-98B4-4C16-9198-4220AC16D675}" destId="{D07C2C57-2AFE-4D1C-A338-A243D57B3F88}" srcOrd="0" destOrd="0" presId="urn:microsoft.com/office/officeart/2005/8/layout/radial2"/>
    <dgm:cxn modelId="{115F58B8-5D61-41C2-B4CF-C01BA2DCDDFE}" srcId="{D909C2E8-98B4-4C16-9198-4220AC16D675}" destId="{AF475214-C531-4093-B0D6-7DC887B45854}" srcOrd="0" destOrd="0" parTransId="{A7ECE36F-BE9F-4500-BAA0-B8D76EE51B42}" sibTransId="{BB0CBB64-BABA-4BF8-8900-06CE3520943B}"/>
    <dgm:cxn modelId="{D0291C0F-7F02-4D0B-9B51-670A589ACDD2}" type="presOf" srcId="{B16D49B0-4EAA-4C00-A4C0-5FAB3A66C3E8}" destId="{486BB295-E493-4594-A921-DFE7B2361B44}" srcOrd="0" destOrd="0" presId="urn:microsoft.com/office/officeart/2005/8/layout/radial2"/>
    <dgm:cxn modelId="{1E4FD89B-E660-43C3-B0A2-B48693A2F6A9}" type="presOf" srcId="{983C3425-165C-432D-BDF9-589E4566884A}" destId="{CA1FB363-5869-41C4-8334-62FC419D22E4}" srcOrd="0" destOrd="1" presId="urn:microsoft.com/office/officeart/2005/8/layout/radial2"/>
    <dgm:cxn modelId="{CDE9710A-1894-423D-8AC1-4BE9B8E5E2EF}" type="presOf" srcId="{36F78EE9-93FD-4D63-BD83-347ED16110AA}" destId="{67910B78-2F69-4780-B23D-547D71CE6F80}" srcOrd="0" destOrd="1" presId="urn:microsoft.com/office/officeart/2005/8/layout/radial2"/>
    <dgm:cxn modelId="{24635EBD-CE93-4645-BAA5-04C4DD7A068A}" type="presParOf" srcId="{06940970-377D-467D-B06B-71F8802D720B}" destId="{28434CA8-14B5-484B-9298-25D1D9925E27}" srcOrd="0" destOrd="0" presId="urn:microsoft.com/office/officeart/2005/8/layout/radial2"/>
    <dgm:cxn modelId="{C6A18440-F660-4CD4-A664-5649F5BDE3F2}" type="presParOf" srcId="{28434CA8-14B5-484B-9298-25D1D9925E27}" destId="{115D6DFE-32AA-46B2-8E99-2270F5D4E45C}" srcOrd="0" destOrd="0" presId="urn:microsoft.com/office/officeart/2005/8/layout/radial2"/>
    <dgm:cxn modelId="{E0E57194-BAEE-433A-BC25-90D25A176A4D}" type="presParOf" srcId="{115D6DFE-32AA-46B2-8E99-2270F5D4E45C}" destId="{4731D21D-0993-4F3D-9B0D-987B5B00764E}" srcOrd="0" destOrd="0" presId="urn:microsoft.com/office/officeart/2005/8/layout/radial2"/>
    <dgm:cxn modelId="{3D270A81-4108-48CA-86A9-F540BAE36134}" type="presParOf" srcId="{115D6DFE-32AA-46B2-8E99-2270F5D4E45C}" destId="{757CB1C7-FBC6-407F-BC61-AD31A7F15730}" srcOrd="1" destOrd="0" presId="urn:microsoft.com/office/officeart/2005/8/layout/radial2"/>
    <dgm:cxn modelId="{867C349E-D8C4-4AD9-B1DF-AB17ACB58A32}" type="presParOf" srcId="{28434CA8-14B5-484B-9298-25D1D9925E27}" destId="{FF645A6E-508F-41ED-ADEE-382A19D1911D}" srcOrd="1" destOrd="0" presId="urn:microsoft.com/office/officeart/2005/8/layout/radial2"/>
    <dgm:cxn modelId="{D553BF7D-5A84-4EDB-8FC6-6CB3B19827BF}" type="presParOf" srcId="{28434CA8-14B5-484B-9298-25D1D9925E27}" destId="{5E1D1A4D-2BFD-48DF-A8EF-0C384B8EAA81}" srcOrd="2" destOrd="0" presId="urn:microsoft.com/office/officeart/2005/8/layout/radial2"/>
    <dgm:cxn modelId="{07B315A7-B547-44D4-9546-772465251DEB}" type="presParOf" srcId="{5E1D1A4D-2BFD-48DF-A8EF-0C384B8EAA81}" destId="{A2090BFF-34A6-4661-9D06-F4443E0EF2C8}" srcOrd="0" destOrd="0" presId="urn:microsoft.com/office/officeart/2005/8/layout/radial2"/>
    <dgm:cxn modelId="{39E44822-B431-45AF-82E3-F31C21927BAE}" type="presParOf" srcId="{5E1D1A4D-2BFD-48DF-A8EF-0C384B8EAA81}" destId="{CA1FB363-5869-41C4-8334-62FC419D22E4}" srcOrd="1" destOrd="0" presId="urn:microsoft.com/office/officeart/2005/8/layout/radial2"/>
    <dgm:cxn modelId="{B1A66F35-60A8-4385-8196-CBB034F3F372}" type="presParOf" srcId="{28434CA8-14B5-484B-9298-25D1D9925E27}" destId="{2257EEA7-8852-4108-AA1F-2898F19E6AC7}" srcOrd="3" destOrd="0" presId="urn:microsoft.com/office/officeart/2005/8/layout/radial2"/>
    <dgm:cxn modelId="{1C8F301E-E542-441B-A1E4-5663C9FBDCF6}" type="presParOf" srcId="{28434CA8-14B5-484B-9298-25D1D9925E27}" destId="{8969940A-ECBF-4542-BCAB-CE4CCA06750A}" srcOrd="4" destOrd="0" presId="urn:microsoft.com/office/officeart/2005/8/layout/radial2"/>
    <dgm:cxn modelId="{97ACFAAB-AAF1-4FF9-BEC6-987F72348B1F}" type="presParOf" srcId="{8969940A-ECBF-4542-BCAB-CE4CCA06750A}" destId="{6A6F5FAE-1AAE-4889-9A59-70BB11968939}" srcOrd="0" destOrd="0" presId="urn:microsoft.com/office/officeart/2005/8/layout/radial2"/>
    <dgm:cxn modelId="{09EA64E2-AD81-4204-8E94-11A1C1696659}" type="presParOf" srcId="{8969940A-ECBF-4542-BCAB-CE4CCA06750A}" destId="{EB47696C-8631-4324-9868-F6DC6ADF1638}" srcOrd="1" destOrd="0" presId="urn:microsoft.com/office/officeart/2005/8/layout/radial2"/>
    <dgm:cxn modelId="{A5BFA2FE-525A-4A65-8732-1658AF84C6C4}" type="presParOf" srcId="{28434CA8-14B5-484B-9298-25D1D9925E27}" destId="{BCA35D1D-15DE-466A-8E58-A095B2458EE1}" srcOrd="5" destOrd="0" presId="urn:microsoft.com/office/officeart/2005/8/layout/radial2"/>
    <dgm:cxn modelId="{7B0FB716-6B8C-4470-B2FF-AB1B39E6FED9}" type="presParOf" srcId="{28434CA8-14B5-484B-9298-25D1D9925E27}" destId="{8A2DBBC1-6FFB-4A54-BA6B-9454290167E8}" srcOrd="6" destOrd="0" presId="urn:microsoft.com/office/officeart/2005/8/layout/radial2"/>
    <dgm:cxn modelId="{97D80AAB-9423-4EE6-8C68-5FAE1CCE8E28}" type="presParOf" srcId="{8A2DBBC1-6FFB-4A54-BA6B-9454290167E8}" destId="{D07C2C57-2AFE-4D1C-A338-A243D57B3F88}" srcOrd="0" destOrd="0" presId="urn:microsoft.com/office/officeart/2005/8/layout/radial2"/>
    <dgm:cxn modelId="{9861C8F7-E1BF-4A3C-991A-276074ABBE06}" type="presParOf" srcId="{8A2DBBC1-6FFB-4A54-BA6B-9454290167E8}" destId="{67910B78-2F69-4780-B23D-547D71CE6F80}" srcOrd="1" destOrd="0" presId="urn:microsoft.com/office/officeart/2005/8/layout/radial2"/>
    <dgm:cxn modelId="{2BA62EF3-B070-420B-B1FF-2E72A5782924}" type="presParOf" srcId="{28434CA8-14B5-484B-9298-25D1D9925E27}" destId="{2539CB0D-6705-4670-BA0D-053F143AE253}" srcOrd="7" destOrd="0" presId="urn:microsoft.com/office/officeart/2005/8/layout/radial2"/>
    <dgm:cxn modelId="{6DF3607F-05B5-4495-B6F2-4A07435CE0EB}" type="presParOf" srcId="{28434CA8-14B5-484B-9298-25D1D9925E27}" destId="{959D6A98-095B-49C2-A1F7-A3A851C8FD66}" srcOrd="8" destOrd="0" presId="urn:microsoft.com/office/officeart/2005/8/layout/radial2"/>
    <dgm:cxn modelId="{ECFBAE5D-967A-4CD9-A86A-0966F8D1BB1E}" type="presParOf" srcId="{959D6A98-095B-49C2-A1F7-A3A851C8FD66}" destId="{486BB295-E493-4594-A921-DFE7B2361B44}" srcOrd="0" destOrd="0" presId="urn:microsoft.com/office/officeart/2005/8/layout/radial2"/>
    <dgm:cxn modelId="{8DD33ED0-06E7-4A69-8EA7-803E52E04FC6}" type="presParOf" srcId="{959D6A98-095B-49C2-A1F7-A3A851C8FD66}" destId="{BCB5EAA8-7045-4634-90CB-4083174FAE7B}"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75C28-6740-4E0E-8A41-4D11F43C2AE2}">
      <dsp:nvSpPr>
        <dsp:cNvPr id="0" name=""/>
        <dsp:cNvSpPr/>
      </dsp:nvSpPr>
      <dsp:spPr>
        <a:xfrm rot="5400000">
          <a:off x="3753961" y="-1459537"/>
          <a:ext cx="782637"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r" defTabSz="933450" rtl="1">
            <a:lnSpc>
              <a:spcPct val="90000"/>
            </a:lnSpc>
            <a:spcBef>
              <a:spcPct val="0"/>
            </a:spcBef>
            <a:spcAft>
              <a:spcPct val="15000"/>
            </a:spcAft>
            <a:buChar char="••"/>
          </a:pPr>
          <a:r>
            <a:rPr lang="fa-IR" sz="2100" kern="1200" dirty="0" smtClean="0"/>
            <a:t>تپش قلب</a:t>
          </a:r>
          <a:endParaRPr lang="fa-IR" sz="2100" kern="1200" dirty="0"/>
        </a:p>
        <a:p>
          <a:pPr marL="228600" lvl="1" indent="-228600" algn="r" defTabSz="933450" rtl="1">
            <a:lnSpc>
              <a:spcPct val="90000"/>
            </a:lnSpc>
            <a:spcBef>
              <a:spcPct val="0"/>
            </a:spcBef>
            <a:spcAft>
              <a:spcPct val="15000"/>
            </a:spcAft>
            <a:buChar char="••"/>
          </a:pPr>
          <a:r>
            <a:rPr lang="fa-IR" sz="2100" kern="1200" dirty="0" smtClean="0"/>
            <a:t>تعریق شدید </a:t>
          </a:r>
          <a:endParaRPr lang="fa-IR" sz="2100" kern="1200" dirty="0"/>
        </a:p>
      </dsp:txBody>
      <dsp:txXfrm rot="-5400000">
        <a:off x="2194560" y="138069"/>
        <a:ext cx="3863235" cy="706227"/>
      </dsp:txXfrm>
    </dsp:sp>
    <dsp:sp modelId="{C9AB3E01-2135-4A8C-BA97-CB97972E9D58}">
      <dsp:nvSpPr>
        <dsp:cNvPr id="0" name=""/>
        <dsp:cNvSpPr/>
      </dsp:nvSpPr>
      <dsp:spPr>
        <a:xfrm>
          <a:off x="0" y="2033"/>
          <a:ext cx="2194560" cy="9782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1">
            <a:lnSpc>
              <a:spcPct val="90000"/>
            </a:lnSpc>
            <a:spcBef>
              <a:spcPct val="0"/>
            </a:spcBef>
            <a:spcAft>
              <a:spcPct val="35000"/>
            </a:spcAft>
          </a:pPr>
          <a:r>
            <a:rPr lang="fa-IR" sz="3300" kern="1200" dirty="0" smtClean="0"/>
            <a:t>فیزیولوژیایی</a:t>
          </a:r>
          <a:endParaRPr lang="fa-IR" sz="3300" kern="1200" dirty="0"/>
        </a:p>
      </dsp:txBody>
      <dsp:txXfrm>
        <a:off x="47756" y="49789"/>
        <a:ext cx="2099048" cy="882784"/>
      </dsp:txXfrm>
    </dsp:sp>
    <dsp:sp modelId="{C1570D17-9232-4E81-8920-AAE6E3B135CB}">
      <dsp:nvSpPr>
        <dsp:cNvPr id="0" name=""/>
        <dsp:cNvSpPr/>
      </dsp:nvSpPr>
      <dsp:spPr>
        <a:xfrm rot="5400000">
          <a:off x="3753961" y="-432325"/>
          <a:ext cx="782637"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r" defTabSz="933450" rtl="1">
            <a:lnSpc>
              <a:spcPct val="90000"/>
            </a:lnSpc>
            <a:spcBef>
              <a:spcPct val="0"/>
            </a:spcBef>
            <a:spcAft>
              <a:spcPct val="15000"/>
            </a:spcAft>
            <a:buChar char="••"/>
          </a:pPr>
          <a:r>
            <a:rPr lang="fa-IR" sz="2100" kern="1200" dirty="0" smtClean="0"/>
            <a:t>فکر اینکه دارم می میرم</a:t>
          </a:r>
          <a:endParaRPr lang="fa-IR" sz="2100" kern="1200" dirty="0"/>
        </a:p>
        <a:p>
          <a:pPr marL="228600" lvl="1" indent="-228600" algn="r" defTabSz="933450" rtl="1">
            <a:lnSpc>
              <a:spcPct val="90000"/>
            </a:lnSpc>
            <a:spcBef>
              <a:spcPct val="0"/>
            </a:spcBef>
            <a:spcAft>
              <a:spcPct val="15000"/>
            </a:spcAft>
            <a:buChar char="••"/>
          </a:pPr>
          <a:r>
            <a:rPr lang="fa-IR" sz="2100" kern="1200" dirty="0" smtClean="0"/>
            <a:t>فکر اینکه دچار بیماری شدیدی شدم</a:t>
          </a:r>
          <a:endParaRPr lang="fa-IR" sz="2100" kern="1200" dirty="0"/>
        </a:p>
      </dsp:txBody>
      <dsp:txXfrm rot="-5400000">
        <a:off x="2194560" y="1165281"/>
        <a:ext cx="3863235" cy="706227"/>
      </dsp:txXfrm>
    </dsp:sp>
    <dsp:sp modelId="{5711F31F-3AE1-4E41-ADBE-A747EFC463B2}">
      <dsp:nvSpPr>
        <dsp:cNvPr id="0" name=""/>
        <dsp:cNvSpPr/>
      </dsp:nvSpPr>
      <dsp:spPr>
        <a:xfrm>
          <a:off x="0" y="1029245"/>
          <a:ext cx="2194560" cy="9782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1">
            <a:lnSpc>
              <a:spcPct val="90000"/>
            </a:lnSpc>
            <a:spcBef>
              <a:spcPct val="0"/>
            </a:spcBef>
            <a:spcAft>
              <a:spcPct val="35000"/>
            </a:spcAft>
          </a:pPr>
          <a:r>
            <a:rPr lang="fa-IR" sz="3300" kern="1200" dirty="0" smtClean="0"/>
            <a:t>شناختی</a:t>
          </a:r>
          <a:endParaRPr lang="fa-IR" sz="3300" kern="1200" dirty="0"/>
        </a:p>
      </dsp:txBody>
      <dsp:txXfrm>
        <a:off x="47756" y="1077001"/>
        <a:ext cx="2099048" cy="882784"/>
      </dsp:txXfrm>
    </dsp:sp>
    <dsp:sp modelId="{55823C46-4D9F-4DC7-ACDB-51A99A16461C}">
      <dsp:nvSpPr>
        <dsp:cNvPr id="0" name=""/>
        <dsp:cNvSpPr/>
      </dsp:nvSpPr>
      <dsp:spPr>
        <a:xfrm rot="5400000">
          <a:off x="3753961" y="594885"/>
          <a:ext cx="782637"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r" defTabSz="933450" rtl="1">
            <a:lnSpc>
              <a:spcPct val="90000"/>
            </a:lnSpc>
            <a:spcBef>
              <a:spcPct val="0"/>
            </a:spcBef>
            <a:spcAft>
              <a:spcPct val="15000"/>
            </a:spcAft>
            <a:buChar char="••"/>
          </a:pPr>
          <a:r>
            <a:rPr lang="fa-IR" sz="2100" kern="1200" dirty="0" smtClean="0"/>
            <a:t>تکان دادن پا</a:t>
          </a:r>
          <a:endParaRPr lang="fa-IR" sz="2100" kern="1200" dirty="0"/>
        </a:p>
        <a:p>
          <a:pPr marL="228600" lvl="1" indent="-228600" algn="r" defTabSz="933450" rtl="1">
            <a:lnSpc>
              <a:spcPct val="90000"/>
            </a:lnSpc>
            <a:spcBef>
              <a:spcPct val="0"/>
            </a:spcBef>
            <a:spcAft>
              <a:spcPct val="15000"/>
            </a:spcAft>
            <a:buChar char="••"/>
          </a:pPr>
          <a:r>
            <a:rPr lang="fa-IR" sz="2100" kern="1200" dirty="0" smtClean="0"/>
            <a:t>خوردن غذا</a:t>
          </a:r>
          <a:endParaRPr lang="fa-IR" sz="2100" kern="1200" dirty="0"/>
        </a:p>
      </dsp:txBody>
      <dsp:txXfrm rot="-5400000">
        <a:off x="2194560" y="2192492"/>
        <a:ext cx="3863235" cy="706227"/>
      </dsp:txXfrm>
    </dsp:sp>
    <dsp:sp modelId="{1E5358AB-E086-4923-B63C-612DCAA35390}">
      <dsp:nvSpPr>
        <dsp:cNvPr id="0" name=""/>
        <dsp:cNvSpPr/>
      </dsp:nvSpPr>
      <dsp:spPr>
        <a:xfrm>
          <a:off x="0" y="2056457"/>
          <a:ext cx="2194560" cy="9782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1">
            <a:lnSpc>
              <a:spcPct val="90000"/>
            </a:lnSpc>
            <a:spcBef>
              <a:spcPct val="0"/>
            </a:spcBef>
            <a:spcAft>
              <a:spcPct val="35000"/>
            </a:spcAft>
          </a:pPr>
          <a:r>
            <a:rPr lang="fa-IR" sz="3300" kern="1200" dirty="0" smtClean="0"/>
            <a:t>رفتاری</a:t>
          </a:r>
          <a:endParaRPr lang="fa-IR" sz="3300" kern="1200" dirty="0"/>
        </a:p>
      </dsp:txBody>
      <dsp:txXfrm>
        <a:off x="47756" y="2104213"/>
        <a:ext cx="2099048" cy="882784"/>
      </dsp:txXfrm>
    </dsp:sp>
    <dsp:sp modelId="{36FB4D06-EAE1-46C9-BF13-3C56C1472C7A}">
      <dsp:nvSpPr>
        <dsp:cNvPr id="0" name=""/>
        <dsp:cNvSpPr/>
      </dsp:nvSpPr>
      <dsp:spPr>
        <a:xfrm>
          <a:off x="0" y="3083669"/>
          <a:ext cx="2194560" cy="9782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1">
            <a:lnSpc>
              <a:spcPct val="90000"/>
            </a:lnSpc>
            <a:spcBef>
              <a:spcPct val="0"/>
            </a:spcBef>
            <a:spcAft>
              <a:spcPct val="35000"/>
            </a:spcAft>
          </a:pPr>
          <a:r>
            <a:rPr lang="fa-IR" sz="3300" kern="1200" dirty="0" smtClean="0"/>
            <a:t>هیجانی</a:t>
          </a:r>
          <a:endParaRPr lang="fa-IR" sz="3300" kern="1200" dirty="0"/>
        </a:p>
      </dsp:txBody>
      <dsp:txXfrm>
        <a:off x="47756" y="3131425"/>
        <a:ext cx="2099048" cy="882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9CB0D-6705-4670-BA0D-053F143AE253}">
      <dsp:nvSpPr>
        <dsp:cNvPr id="0" name=""/>
        <dsp:cNvSpPr/>
      </dsp:nvSpPr>
      <dsp:spPr>
        <a:xfrm rot="3681791">
          <a:off x="2218089" y="3441421"/>
          <a:ext cx="907714" cy="43242"/>
        </a:xfrm>
        <a:custGeom>
          <a:avLst/>
          <a:gdLst/>
          <a:ahLst/>
          <a:cxnLst/>
          <a:rect l="0" t="0" r="0" b="0"/>
          <a:pathLst>
            <a:path>
              <a:moveTo>
                <a:pt x="0" y="21621"/>
              </a:moveTo>
              <a:lnTo>
                <a:pt x="907714" y="216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A35D1D-15DE-466A-8E58-A095B2458EE1}">
      <dsp:nvSpPr>
        <dsp:cNvPr id="0" name=""/>
        <dsp:cNvSpPr/>
      </dsp:nvSpPr>
      <dsp:spPr>
        <a:xfrm rot="1311965">
          <a:off x="2716099" y="2788120"/>
          <a:ext cx="649507" cy="43242"/>
        </a:xfrm>
        <a:custGeom>
          <a:avLst/>
          <a:gdLst/>
          <a:ahLst/>
          <a:cxnLst/>
          <a:rect l="0" t="0" r="0" b="0"/>
          <a:pathLst>
            <a:path>
              <a:moveTo>
                <a:pt x="0" y="21621"/>
              </a:moveTo>
              <a:lnTo>
                <a:pt x="649507" y="216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57EEA7-8852-4108-AA1F-2898F19E6AC7}">
      <dsp:nvSpPr>
        <dsp:cNvPr id="0" name=""/>
        <dsp:cNvSpPr/>
      </dsp:nvSpPr>
      <dsp:spPr>
        <a:xfrm rot="20288035">
          <a:off x="2716099" y="2042261"/>
          <a:ext cx="649507" cy="43242"/>
        </a:xfrm>
        <a:custGeom>
          <a:avLst/>
          <a:gdLst/>
          <a:ahLst/>
          <a:cxnLst/>
          <a:rect l="0" t="0" r="0" b="0"/>
          <a:pathLst>
            <a:path>
              <a:moveTo>
                <a:pt x="0" y="21621"/>
              </a:moveTo>
              <a:lnTo>
                <a:pt x="649507" y="216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645A6E-508F-41ED-ADEE-382A19D1911D}">
      <dsp:nvSpPr>
        <dsp:cNvPr id="0" name=""/>
        <dsp:cNvSpPr/>
      </dsp:nvSpPr>
      <dsp:spPr>
        <a:xfrm rot="17918209">
          <a:off x="2218089" y="1388961"/>
          <a:ext cx="907714" cy="43242"/>
        </a:xfrm>
        <a:custGeom>
          <a:avLst/>
          <a:gdLst/>
          <a:ahLst/>
          <a:cxnLst/>
          <a:rect l="0" t="0" r="0" b="0"/>
          <a:pathLst>
            <a:path>
              <a:moveTo>
                <a:pt x="0" y="21621"/>
              </a:moveTo>
              <a:lnTo>
                <a:pt x="907714" y="216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7CB1C7-FBC6-407F-BC61-AD31A7F15730}">
      <dsp:nvSpPr>
        <dsp:cNvPr id="0" name=""/>
        <dsp:cNvSpPr/>
      </dsp:nvSpPr>
      <dsp:spPr>
        <a:xfrm>
          <a:off x="1332718" y="1543054"/>
          <a:ext cx="1492191" cy="17939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090BFF-34A6-4661-9D06-F4443E0EF2C8}">
      <dsp:nvSpPr>
        <dsp:cNvPr id="0" name=""/>
        <dsp:cNvSpPr/>
      </dsp:nvSpPr>
      <dsp:spPr>
        <a:xfrm>
          <a:off x="2609200" y="1692"/>
          <a:ext cx="1076384" cy="10763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a-IR" sz="2000" kern="1200" dirty="0" smtClean="0"/>
            <a:t>هیجانی</a:t>
          </a:r>
          <a:endParaRPr lang="fa-IR" sz="2000" kern="1200" dirty="0"/>
        </a:p>
      </dsp:txBody>
      <dsp:txXfrm>
        <a:off x="2609200" y="1692"/>
        <a:ext cx="1076384" cy="1076384"/>
      </dsp:txXfrm>
    </dsp:sp>
    <dsp:sp modelId="{CA1FB363-5869-41C4-8334-62FC419D22E4}">
      <dsp:nvSpPr>
        <dsp:cNvPr id="0" name=""/>
        <dsp:cNvSpPr/>
      </dsp:nvSpPr>
      <dsp:spPr>
        <a:xfrm>
          <a:off x="3793223" y="1692"/>
          <a:ext cx="1614576" cy="1076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r" defTabSz="844550" rtl="1">
            <a:lnSpc>
              <a:spcPct val="90000"/>
            </a:lnSpc>
            <a:spcBef>
              <a:spcPct val="0"/>
            </a:spcBef>
            <a:spcAft>
              <a:spcPct val="15000"/>
            </a:spcAft>
            <a:buChar char="••"/>
          </a:pPr>
          <a:r>
            <a:rPr lang="fa-IR" sz="1900" kern="1200" dirty="0" smtClean="0"/>
            <a:t>اندوه و غم</a:t>
          </a:r>
          <a:endParaRPr lang="fa-IR" sz="1900" kern="1200" dirty="0"/>
        </a:p>
        <a:p>
          <a:pPr marL="171450" lvl="1" indent="-171450" algn="r" defTabSz="844550" rtl="1">
            <a:lnSpc>
              <a:spcPct val="90000"/>
            </a:lnSpc>
            <a:spcBef>
              <a:spcPct val="0"/>
            </a:spcBef>
            <a:spcAft>
              <a:spcPct val="15000"/>
            </a:spcAft>
            <a:buChar char="••"/>
          </a:pPr>
          <a:r>
            <a:rPr lang="fa-IR" sz="1900" kern="1200" dirty="0" smtClean="0"/>
            <a:t>ناشاد بودن</a:t>
          </a:r>
          <a:endParaRPr lang="fa-IR" sz="1900" kern="1200" dirty="0"/>
        </a:p>
      </dsp:txBody>
      <dsp:txXfrm>
        <a:off x="3793223" y="1692"/>
        <a:ext cx="1614576" cy="1076384"/>
      </dsp:txXfrm>
    </dsp:sp>
    <dsp:sp modelId="{6A6F5FAE-1AAE-4889-9A59-70BB11968939}">
      <dsp:nvSpPr>
        <dsp:cNvPr id="0" name=""/>
        <dsp:cNvSpPr/>
      </dsp:nvSpPr>
      <dsp:spPr>
        <a:xfrm>
          <a:off x="3303523" y="1204296"/>
          <a:ext cx="1076384" cy="10763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a-IR" sz="2000" kern="1200" dirty="0" smtClean="0"/>
            <a:t>انگیزشی</a:t>
          </a:r>
          <a:endParaRPr lang="fa-IR" sz="2000" kern="1200" dirty="0"/>
        </a:p>
      </dsp:txBody>
      <dsp:txXfrm>
        <a:off x="3303523" y="1204296"/>
        <a:ext cx="1076384" cy="1076384"/>
      </dsp:txXfrm>
    </dsp:sp>
    <dsp:sp modelId="{EB47696C-8631-4324-9868-F6DC6ADF1638}">
      <dsp:nvSpPr>
        <dsp:cNvPr id="0" name=""/>
        <dsp:cNvSpPr/>
      </dsp:nvSpPr>
      <dsp:spPr>
        <a:xfrm>
          <a:off x="4487546" y="1204296"/>
          <a:ext cx="1614576" cy="1076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r" defTabSz="844550" rtl="1">
            <a:lnSpc>
              <a:spcPct val="90000"/>
            </a:lnSpc>
            <a:spcBef>
              <a:spcPct val="0"/>
            </a:spcBef>
            <a:spcAft>
              <a:spcPct val="15000"/>
            </a:spcAft>
            <a:buChar char="••"/>
          </a:pPr>
          <a:r>
            <a:rPr lang="fa-IR" sz="1900" kern="1200" dirty="0" smtClean="0"/>
            <a:t>فعل پذیری</a:t>
          </a:r>
          <a:endParaRPr lang="fa-IR" sz="1900" kern="1200" dirty="0"/>
        </a:p>
        <a:p>
          <a:pPr marL="171450" lvl="1" indent="-171450" algn="r" defTabSz="844550" rtl="1">
            <a:lnSpc>
              <a:spcPct val="90000"/>
            </a:lnSpc>
            <a:spcBef>
              <a:spcPct val="0"/>
            </a:spcBef>
            <a:spcAft>
              <a:spcPct val="15000"/>
            </a:spcAft>
            <a:buChar char="••"/>
          </a:pPr>
          <a:r>
            <a:rPr lang="fa-IR" sz="1900" kern="1200" dirty="0" smtClean="0"/>
            <a:t>عدم پیگیری و استمرار در کارها</a:t>
          </a:r>
          <a:endParaRPr lang="fa-IR" sz="1900" kern="1200" dirty="0"/>
        </a:p>
      </dsp:txBody>
      <dsp:txXfrm>
        <a:off x="4487546" y="1204296"/>
        <a:ext cx="1614576" cy="1076384"/>
      </dsp:txXfrm>
    </dsp:sp>
    <dsp:sp modelId="{D07C2C57-2AFE-4D1C-A338-A243D57B3F88}">
      <dsp:nvSpPr>
        <dsp:cNvPr id="0" name=""/>
        <dsp:cNvSpPr/>
      </dsp:nvSpPr>
      <dsp:spPr>
        <a:xfrm>
          <a:off x="3303523" y="2592943"/>
          <a:ext cx="1076384" cy="10763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a-IR" sz="2000" kern="1200" dirty="0" smtClean="0"/>
            <a:t>جسمانی</a:t>
          </a:r>
          <a:endParaRPr lang="fa-IR" sz="2000" kern="1200" dirty="0"/>
        </a:p>
      </dsp:txBody>
      <dsp:txXfrm>
        <a:off x="3303523" y="2592943"/>
        <a:ext cx="1076384" cy="1076384"/>
      </dsp:txXfrm>
    </dsp:sp>
    <dsp:sp modelId="{67910B78-2F69-4780-B23D-547D71CE6F80}">
      <dsp:nvSpPr>
        <dsp:cNvPr id="0" name=""/>
        <dsp:cNvSpPr/>
      </dsp:nvSpPr>
      <dsp:spPr>
        <a:xfrm>
          <a:off x="4487546" y="2592943"/>
          <a:ext cx="1614576" cy="1076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r" defTabSz="844550" rtl="1">
            <a:lnSpc>
              <a:spcPct val="90000"/>
            </a:lnSpc>
            <a:spcBef>
              <a:spcPct val="0"/>
            </a:spcBef>
            <a:spcAft>
              <a:spcPct val="15000"/>
            </a:spcAft>
            <a:buChar char="••"/>
          </a:pPr>
          <a:r>
            <a:rPr lang="fa-IR" sz="1900" kern="1200" dirty="0" smtClean="0"/>
            <a:t>تغییر اشتها و خواب</a:t>
          </a:r>
          <a:endParaRPr lang="fa-IR" sz="1900" kern="1200" dirty="0"/>
        </a:p>
        <a:p>
          <a:pPr marL="171450" lvl="1" indent="-171450" algn="r" defTabSz="844550" rtl="1">
            <a:lnSpc>
              <a:spcPct val="90000"/>
            </a:lnSpc>
            <a:spcBef>
              <a:spcPct val="0"/>
            </a:spcBef>
            <a:spcAft>
              <a:spcPct val="15000"/>
            </a:spcAft>
            <a:buChar char="••"/>
          </a:pPr>
          <a:r>
            <a:rPr lang="fa-IR" sz="1900" kern="1200" dirty="0" smtClean="0"/>
            <a:t>خستگی</a:t>
          </a:r>
          <a:endParaRPr lang="fa-IR" sz="1900" kern="1200" dirty="0"/>
        </a:p>
      </dsp:txBody>
      <dsp:txXfrm>
        <a:off x="4487546" y="2592943"/>
        <a:ext cx="1614576" cy="1076384"/>
      </dsp:txXfrm>
    </dsp:sp>
    <dsp:sp modelId="{486BB295-E493-4594-A921-DFE7B2361B44}">
      <dsp:nvSpPr>
        <dsp:cNvPr id="0" name=""/>
        <dsp:cNvSpPr/>
      </dsp:nvSpPr>
      <dsp:spPr>
        <a:xfrm>
          <a:off x="2609200" y="3795547"/>
          <a:ext cx="1076384" cy="10763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a-IR" sz="2000" kern="1200" dirty="0" smtClean="0"/>
            <a:t>شناختی</a:t>
          </a:r>
          <a:endParaRPr lang="fa-IR" sz="2000" kern="1200" dirty="0"/>
        </a:p>
      </dsp:txBody>
      <dsp:txXfrm>
        <a:off x="2609200" y="3795547"/>
        <a:ext cx="1076384" cy="107638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0A8676B-5CCA-4065-9993-B58DD1BD8462}" type="datetimeFigureOut">
              <a:rPr lang="fa-IR" smtClean="0"/>
              <a:pPr/>
              <a:t>29/01/1441</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5ACC9C2-4070-4115-8BD5-0968AC394772}"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10</a:t>
            </a:fld>
            <a:endParaRPr lang="fa-I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11</a:t>
            </a:fld>
            <a:endParaRPr lang="fa-I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ACC9C2-4070-4115-8BD5-0968AC394772}" type="slidenum">
              <a:rPr lang="fa-IR" smtClean="0"/>
              <a:pPr/>
              <a:t>12</a:t>
            </a:fld>
            <a:endParaRPr lang="fa-I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13</a:t>
            </a:fld>
            <a:endParaRPr lang="fa-I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14</a:t>
            </a:fld>
            <a:endParaRPr lang="fa-I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15</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16</a:t>
            </a:fld>
            <a:endParaRPr lang="fa-I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17</a:t>
            </a:fld>
            <a:endParaRPr lang="fa-I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18</a:t>
            </a:fld>
            <a:endParaRPr lang="fa-I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19</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a:t>
            </a:fld>
            <a:endParaRPr lang="fa-I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20</a:t>
            </a:fld>
            <a:endParaRPr lang="fa-I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21</a:t>
            </a:fld>
            <a:endParaRPr lang="fa-I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22</a:t>
            </a:fld>
            <a:endParaRPr lang="fa-I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23</a:t>
            </a:fld>
            <a:endParaRPr lang="fa-I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24</a:t>
            </a:fld>
            <a:endParaRPr lang="fa-I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25</a:t>
            </a:fld>
            <a:endParaRPr lang="fa-I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26</a:t>
            </a:fld>
            <a:endParaRPr lang="fa-I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27</a:t>
            </a:fld>
            <a:endParaRPr lang="fa-I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28</a:t>
            </a:fld>
            <a:endParaRPr lang="fa-I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29</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a:t>
            </a:fld>
            <a:endParaRPr lang="fa-I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30</a:t>
            </a:fld>
            <a:endParaRPr lang="fa-I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31</a:t>
            </a:fld>
            <a:endParaRPr lang="fa-I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32</a:t>
            </a:fld>
            <a:endParaRPr lang="fa-I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33</a:t>
            </a:fld>
            <a:endParaRPr lang="fa-I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34</a:t>
            </a:fld>
            <a:endParaRPr lang="fa-I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35</a:t>
            </a:fld>
            <a:endParaRPr lang="fa-I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36</a:t>
            </a:fld>
            <a:endParaRPr lang="fa-I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37</a:t>
            </a:fld>
            <a:endParaRPr lang="fa-I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4</a:t>
            </a:fld>
            <a:endParaRPr 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5</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6</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7</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8</a:t>
            </a:fld>
            <a:endParaRPr lang="fa-I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9</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4ADFE73-8B94-4D78-BA20-A533E4A995AE}" type="datetimeFigureOut">
              <a:rPr lang="fa-IR" smtClean="0"/>
              <a:pPr/>
              <a:t>29/01/1441</a:t>
            </a:fld>
            <a:endParaRPr lang="fa-I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fa-I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396948FC-2928-4C9A-8C2C-E9049681E4E9}"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4ADFE73-8B94-4D78-BA20-A533E4A995AE}" type="datetimeFigureOut">
              <a:rPr lang="fa-IR" smtClean="0"/>
              <a:pPr/>
              <a:t>29/01/1441</a:t>
            </a:fld>
            <a:endParaRPr lang="fa-IR"/>
          </a:p>
        </p:txBody>
      </p:sp>
      <p:sp>
        <p:nvSpPr>
          <p:cNvPr id="9" name="Slide Number Placeholder 8"/>
          <p:cNvSpPr>
            <a:spLocks noGrp="1"/>
          </p:cNvSpPr>
          <p:nvPr>
            <p:ph type="sldNum" sz="quarter" idx="15"/>
          </p:nvPr>
        </p:nvSpPr>
        <p:spPr/>
        <p:txBody>
          <a:bodyPr rtlCol="0"/>
          <a:lstStyle/>
          <a:p>
            <a:fld id="{396948FC-2928-4C9A-8C2C-E9049681E4E9}" type="slidenum">
              <a:rPr lang="fa-IR" smtClean="0"/>
              <a:pPr/>
              <a:t>‹#›</a:t>
            </a:fld>
            <a:endParaRPr lang="fa-IR"/>
          </a:p>
        </p:txBody>
      </p:sp>
      <p:sp>
        <p:nvSpPr>
          <p:cNvPr id="10" name="Footer Placeholder 9"/>
          <p:cNvSpPr>
            <a:spLocks noGrp="1"/>
          </p:cNvSpPr>
          <p:nvPr>
            <p:ph type="ftr" sz="quarter" idx="16"/>
          </p:nvPr>
        </p:nvSpPr>
        <p:spPr/>
        <p:txBody>
          <a:bodyPr rtlCol="0"/>
          <a:lstStyle/>
          <a:p>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4ADFE73-8B94-4D78-BA20-A533E4A995AE}" type="datetimeFigureOut">
              <a:rPr lang="fa-IR" smtClean="0"/>
              <a:pPr/>
              <a:t>29/01/1441</a:t>
            </a:fld>
            <a:endParaRPr lang="fa-I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fa-I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396948FC-2928-4C9A-8C2C-E9049681E4E9}"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396948FC-2928-4C9A-8C2C-E9049681E4E9}" type="slidenum">
              <a:rPr lang="fa-IR" smtClean="0"/>
              <a:pPr/>
              <a:t>‹#›</a:t>
            </a:fld>
            <a:endParaRPr lang="fa-I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396948FC-2928-4C9A-8C2C-E9049681E4E9}" type="slidenum">
              <a:rPr lang="fa-IR" smtClean="0"/>
              <a:pPr/>
              <a:t>‹#›</a:t>
            </a:fld>
            <a:endParaRPr lang="fa-I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4ADFE73-8B94-4D78-BA20-A533E4A995AE}" type="datetimeFigureOut">
              <a:rPr lang="fa-IR" smtClean="0"/>
              <a:pPr/>
              <a:t>29/01/1441</a:t>
            </a:fld>
            <a:endParaRPr lang="fa-IR"/>
          </a:p>
        </p:txBody>
      </p:sp>
      <p:sp>
        <p:nvSpPr>
          <p:cNvPr id="7" name="Slide Number Placeholder 6"/>
          <p:cNvSpPr>
            <a:spLocks noGrp="1"/>
          </p:cNvSpPr>
          <p:nvPr>
            <p:ph type="sldNum" sz="quarter" idx="11"/>
          </p:nvPr>
        </p:nvSpPr>
        <p:spPr/>
        <p:txBody>
          <a:bodyPr rtlCol="0"/>
          <a:lstStyle/>
          <a:p>
            <a:fld id="{396948FC-2928-4C9A-8C2C-E9049681E4E9}" type="slidenum">
              <a:rPr lang="fa-IR" smtClean="0"/>
              <a:pPr/>
              <a:t>‹#›</a:t>
            </a:fld>
            <a:endParaRPr lang="fa-IR"/>
          </a:p>
        </p:txBody>
      </p:sp>
      <p:sp>
        <p:nvSpPr>
          <p:cNvPr id="8" name="Footer Placeholder 7"/>
          <p:cNvSpPr>
            <a:spLocks noGrp="1"/>
          </p:cNvSpPr>
          <p:nvPr>
            <p:ph type="ftr" sz="quarter" idx="12"/>
          </p:nvPr>
        </p:nvSpPr>
        <p:spPr/>
        <p:txBody>
          <a:bodyPr rtlCol="0"/>
          <a:lstStyle/>
          <a:p>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4ADFE73-8B94-4D78-BA20-A533E4A995AE}" type="datetimeFigureOut">
              <a:rPr lang="fa-IR" smtClean="0"/>
              <a:pPr/>
              <a:t>29/01/1441</a:t>
            </a:fld>
            <a:endParaRPr lang="fa-IR"/>
          </a:p>
        </p:txBody>
      </p:sp>
      <p:sp>
        <p:nvSpPr>
          <p:cNvPr id="22" name="Slide Number Placeholder 21"/>
          <p:cNvSpPr>
            <a:spLocks noGrp="1"/>
          </p:cNvSpPr>
          <p:nvPr>
            <p:ph type="sldNum" sz="quarter" idx="15"/>
          </p:nvPr>
        </p:nvSpPr>
        <p:spPr/>
        <p:txBody>
          <a:bodyPr rtlCol="0"/>
          <a:lstStyle/>
          <a:p>
            <a:fld id="{396948FC-2928-4C9A-8C2C-E9049681E4E9}" type="slidenum">
              <a:rPr lang="fa-IR" smtClean="0"/>
              <a:pPr/>
              <a:t>‹#›</a:t>
            </a:fld>
            <a:endParaRPr lang="fa-IR"/>
          </a:p>
        </p:txBody>
      </p:sp>
      <p:sp>
        <p:nvSpPr>
          <p:cNvPr id="23" name="Footer Placeholder 22"/>
          <p:cNvSpPr>
            <a:spLocks noGrp="1"/>
          </p:cNvSpPr>
          <p:nvPr>
            <p:ph type="ftr" sz="quarter" idx="16"/>
          </p:nvPr>
        </p:nvSpPr>
        <p:spPr/>
        <p:txBody>
          <a:bodyPr rtlCol="0"/>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4ADFE73-8B94-4D78-BA20-A533E4A995AE}" type="datetimeFigureOut">
              <a:rPr lang="fa-IR" smtClean="0"/>
              <a:pPr/>
              <a:t>29/01/1441</a:t>
            </a:fld>
            <a:endParaRPr lang="fa-IR"/>
          </a:p>
        </p:txBody>
      </p:sp>
      <p:sp>
        <p:nvSpPr>
          <p:cNvPr id="18" name="Slide Number Placeholder 17"/>
          <p:cNvSpPr>
            <a:spLocks noGrp="1"/>
          </p:cNvSpPr>
          <p:nvPr>
            <p:ph type="sldNum" sz="quarter" idx="11"/>
          </p:nvPr>
        </p:nvSpPr>
        <p:spPr/>
        <p:txBody>
          <a:bodyPr rtlCol="0"/>
          <a:lstStyle/>
          <a:p>
            <a:fld id="{396948FC-2928-4C9A-8C2C-E9049681E4E9}" type="slidenum">
              <a:rPr lang="fa-IR" smtClean="0"/>
              <a:pPr/>
              <a:t>‹#›</a:t>
            </a:fld>
            <a:endParaRPr lang="fa-IR"/>
          </a:p>
        </p:txBody>
      </p:sp>
      <p:sp>
        <p:nvSpPr>
          <p:cNvPr id="21" name="Footer Placeholder 20"/>
          <p:cNvSpPr>
            <a:spLocks noGrp="1"/>
          </p:cNvSpPr>
          <p:nvPr>
            <p:ph type="ftr" sz="quarter" idx="12"/>
          </p:nvPr>
        </p:nvSpPr>
        <p:spPr/>
        <p:txBody>
          <a:bodyPr rtlCol="0"/>
          <a:lstStyle/>
          <a:p>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4ADFE73-8B94-4D78-BA20-A533E4A995AE}" type="datetimeFigureOut">
              <a:rPr lang="fa-IR" smtClean="0"/>
              <a:pPr/>
              <a:t>29/01/1441</a:t>
            </a:fld>
            <a:endParaRPr lang="fa-I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a-I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96948FC-2928-4C9A-8C2C-E9049681E4E9}"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om/url?url=http://www.dinkuminteractive.com/its-not-the-end-of-the-world/&amp;rct=j&amp;sa=U&amp;ei=05CnUoKOEqb7yAOhi4DwCg&amp;ved=0CE8Q9QEwEzgo&amp;q=the+end&amp;usg=AFQjCNEH0Q9Mi9gxTA7Sm1GW9xxl3x1Yyg"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86125" y="642938"/>
            <a:ext cx="2428875" cy="708025"/>
          </a:xfrm>
          <a:prstGeom prst="rect">
            <a:avLst/>
          </a:prstGeom>
          <a:noFill/>
        </p:spPr>
        <p:txBody>
          <a:bodyPr>
            <a:spAutoFit/>
          </a:bodyPr>
          <a:lstStyle/>
          <a:p>
            <a:pPr algn="ctr" fontAlgn="auto">
              <a:spcBef>
                <a:spcPts val="0"/>
              </a:spcBef>
              <a:spcAft>
                <a:spcPts val="0"/>
              </a:spcAft>
              <a:defRPr/>
            </a:pPr>
            <a:r>
              <a:rPr lang="fa-IR" sz="4000" dirty="0">
                <a:solidFill>
                  <a:schemeClr val="tx2">
                    <a:lumMod val="75000"/>
                  </a:schemeClr>
                </a:solidFill>
                <a:latin typeface="+mn-lt"/>
                <a:cs typeface="B Titr" pitchFamily="2" charset="-78"/>
              </a:rPr>
              <a:t>باسمه تعالی</a:t>
            </a:r>
            <a:endParaRPr lang="en-US" sz="4000" dirty="0">
              <a:solidFill>
                <a:schemeClr val="tx2">
                  <a:lumMod val="75000"/>
                </a:schemeClr>
              </a:solidFill>
              <a:latin typeface="+mn-lt"/>
              <a:cs typeface="B Titr" pitchFamily="2" charset="-78"/>
            </a:endParaRPr>
          </a:p>
        </p:txBody>
      </p:sp>
      <p:sp>
        <p:nvSpPr>
          <p:cNvPr id="6" name="Rectangle 4"/>
          <p:cNvSpPr>
            <a:spLocks noGrp="1" noChangeArrowheads="1"/>
          </p:cNvSpPr>
          <p:nvPr>
            <p:ph type="subTitle" idx="1"/>
          </p:nvPr>
        </p:nvSpPr>
        <p:spPr>
          <a:xfrm>
            <a:off x="2285984" y="4500570"/>
            <a:ext cx="6172200" cy="1371600"/>
          </a:xfrm>
        </p:spPr>
        <p:txBody>
          <a:bodyPr>
            <a:noAutofit/>
          </a:bodyPr>
          <a:lstStyle/>
          <a:p>
            <a:pPr algn="r" eaLnBrk="1" fontAlgn="auto" hangingPunct="1">
              <a:spcAft>
                <a:spcPts val="0"/>
              </a:spcAft>
              <a:buFont typeface="Wingdings"/>
              <a:buNone/>
              <a:defRPr/>
            </a:pPr>
            <a:r>
              <a:rPr lang="fa-IR" sz="3600" dirty="0" smtClean="0">
                <a:cs typeface="B Davat" pitchFamily="2" charset="-78"/>
              </a:rPr>
              <a:t>دکتر آرش مانی</a:t>
            </a:r>
            <a:endParaRPr lang="fa-IR" sz="1600" dirty="0" smtClean="0">
              <a:cs typeface="B Davat" pitchFamily="2" charset="-78"/>
            </a:endParaRPr>
          </a:p>
          <a:p>
            <a:pPr algn="r" eaLnBrk="1" fontAlgn="auto" hangingPunct="1">
              <a:spcAft>
                <a:spcPts val="0"/>
              </a:spcAft>
              <a:buFont typeface="Wingdings"/>
              <a:buNone/>
              <a:defRPr/>
            </a:pPr>
            <a:r>
              <a:rPr lang="fa-IR" sz="2400" dirty="0" smtClean="0">
                <a:solidFill>
                  <a:schemeClr val="tx1"/>
                </a:solidFill>
                <a:cs typeface="B Ferdosi" pitchFamily="2" charset="-78"/>
              </a:rPr>
              <a:t>روانشناس، دکترای تخصصی علوم اعصاب شناختی</a:t>
            </a:r>
          </a:p>
          <a:p>
            <a:pPr algn="r" eaLnBrk="1" fontAlgn="auto" hangingPunct="1">
              <a:spcAft>
                <a:spcPts val="0"/>
              </a:spcAft>
              <a:buFont typeface="Wingdings"/>
              <a:buNone/>
              <a:defRPr/>
            </a:pPr>
            <a:r>
              <a:rPr lang="fa-IR" sz="2800" smtClean="0">
                <a:solidFill>
                  <a:schemeClr val="tx1"/>
                </a:solidFill>
                <a:cs typeface="B Ferdosi" pitchFamily="2" charset="-78"/>
              </a:rPr>
              <a:t>دانشیار، </a:t>
            </a:r>
            <a:r>
              <a:rPr lang="fa-IR" sz="2800" dirty="0" smtClean="0">
                <a:solidFill>
                  <a:schemeClr val="tx1"/>
                </a:solidFill>
                <a:cs typeface="B Ferdosi" pitchFamily="2" charset="-78"/>
              </a:rPr>
              <a:t>گروه آموزشی روانپزشکی</a:t>
            </a:r>
          </a:p>
          <a:p>
            <a:pPr algn="r" eaLnBrk="1" fontAlgn="auto" hangingPunct="1">
              <a:spcAft>
                <a:spcPts val="0"/>
              </a:spcAft>
              <a:buFont typeface="Wingdings"/>
              <a:buNone/>
              <a:defRPr/>
            </a:pPr>
            <a:r>
              <a:rPr lang="fa-IR" dirty="0" smtClean="0">
                <a:solidFill>
                  <a:schemeClr val="tx1"/>
                </a:solidFill>
                <a:cs typeface="B Ferdosi" pitchFamily="2" charset="-78"/>
              </a:rPr>
              <a:t>دانشگاه علوم پزشکی شیراز؛ بیمارستان حافظ</a:t>
            </a:r>
            <a:endParaRPr lang="en-US" sz="2400" dirty="0" smtClean="0">
              <a:solidFill>
                <a:schemeClr val="tx1"/>
              </a:solidFill>
              <a:cs typeface="B Ferdosi" pitchFamily="2" charset="-78"/>
            </a:endParaRPr>
          </a:p>
        </p:txBody>
      </p:sp>
      <p:sp>
        <p:nvSpPr>
          <p:cNvPr id="7" name="Title 1"/>
          <p:cNvSpPr>
            <a:spLocks noGrp="1"/>
          </p:cNvSpPr>
          <p:nvPr>
            <p:ph type="ctrTitle"/>
          </p:nvPr>
        </p:nvSpPr>
        <p:spPr>
          <a:xfrm>
            <a:off x="1714480" y="2285992"/>
            <a:ext cx="6172200" cy="1894362"/>
          </a:xfrm>
        </p:spPr>
        <p:txBody>
          <a:bodyPr>
            <a:noAutofit/>
          </a:bodyPr>
          <a:lstStyle/>
          <a:p>
            <a:pPr eaLnBrk="1" fontAlgn="auto" hangingPunct="1">
              <a:spcAft>
                <a:spcPts val="0"/>
              </a:spcAft>
              <a:defRPr/>
            </a:pPr>
            <a:r>
              <a:rPr lang="fa-IR" sz="4400" dirty="0" smtClean="0">
                <a:solidFill>
                  <a:srgbClr val="0070C0"/>
                </a:solidFill>
                <a:cs typeface="B Jadid" pitchFamily="2" charset="-78"/>
              </a:rPr>
              <a:t>فصل پانزدهم </a:t>
            </a:r>
            <a:br>
              <a:rPr lang="fa-IR" sz="4400" dirty="0" smtClean="0">
                <a:solidFill>
                  <a:srgbClr val="0070C0"/>
                </a:solidFill>
                <a:cs typeface="B Jadid" pitchFamily="2" charset="-78"/>
              </a:rPr>
            </a:br>
            <a:r>
              <a:rPr lang="fa-IR" sz="4400" dirty="0" smtClean="0">
                <a:solidFill>
                  <a:srgbClr val="0070C0"/>
                </a:solidFill>
                <a:cs typeface="B Jadid" pitchFamily="2" charset="-78"/>
              </a:rPr>
              <a:t>  روان شناسی نابهنجاری</a:t>
            </a:r>
            <a:endParaRPr lang="en-US" sz="4000" dirty="0">
              <a:solidFill>
                <a:srgbClr val="0070C0"/>
              </a:solidFill>
              <a:cs typeface="B Jadid" pitchFamily="2" charset="-78"/>
            </a:endParaRPr>
          </a:p>
        </p:txBody>
      </p:sp>
      <p:sp>
        <p:nvSpPr>
          <p:cNvPr id="8" name="TextBox 7"/>
          <p:cNvSpPr txBox="1"/>
          <p:nvPr/>
        </p:nvSpPr>
        <p:spPr>
          <a:xfrm>
            <a:off x="5867400" y="1714500"/>
            <a:ext cx="2847975" cy="769938"/>
          </a:xfrm>
          <a:prstGeom prst="rect">
            <a:avLst/>
          </a:prstGeom>
          <a:noFill/>
        </p:spPr>
        <p:txBody>
          <a:bodyPr>
            <a:spAutoFit/>
          </a:bodyPr>
          <a:lstStyle/>
          <a:p>
            <a:pPr algn="ctr" fontAlgn="auto">
              <a:spcBef>
                <a:spcPts val="0"/>
              </a:spcBef>
              <a:spcAft>
                <a:spcPts val="0"/>
              </a:spcAft>
              <a:defRPr/>
            </a:pPr>
            <a:r>
              <a:rPr lang="fa-IR" sz="4400" dirty="0">
                <a:solidFill>
                  <a:schemeClr val="tx2">
                    <a:lumMod val="75000"/>
                  </a:schemeClr>
                </a:solidFill>
                <a:latin typeface="+mn-lt"/>
                <a:cs typeface="B Titr" pitchFamily="2" charset="-78"/>
              </a:rPr>
              <a:t>جلسه </a:t>
            </a:r>
            <a:r>
              <a:rPr lang="fa-IR" sz="4400" dirty="0" smtClean="0">
                <a:solidFill>
                  <a:schemeClr val="tx2">
                    <a:lumMod val="75000"/>
                  </a:schemeClr>
                </a:solidFill>
                <a:cs typeface="B Titr" pitchFamily="2" charset="-78"/>
              </a:rPr>
              <a:t>نهم</a:t>
            </a:r>
            <a:endParaRPr lang="en-US" sz="4400" dirty="0">
              <a:solidFill>
                <a:schemeClr val="tx2">
                  <a:lumMod val="75000"/>
                </a:schemeClr>
              </a:solidFill>
              <a:latin typeface="+mn-lt"/>
              <a:cs typeface="B Titr"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رویکردهایی به اختلال روانی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4000" dirty="0" smtClean="0">
                <a:cs typeface="B Koodak" pitchFamily="2" charset="-78"/>
              </a:rPr>
              <a:t>رویکرد رفتاری: به بررسی چگونگی شرطی شدن ترس ها با موقعیت های معین و نیز نقش تقویت در ایجاد و پایداری رفتارهای نامناسب می پردازد. به اختلال های روانی از زاویه یادگیری توجه می کنند و رفتار ناسازگار را محصول یادگیری می دانند.</a:t>
            </a:r>
            <a:endParaRPr lang="fa-IR" sz="4000" dirty="0">
              <a:cs typeface="B Koodak"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رویکردهایی به اختلال روانی</a:t>
            </a:r>
            <a:endParaRPr lang="fa-IR" sz="36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3200" dirty="0" smtClean="0">
                <a:cs typeface="B Koodak" pitchFamily="2" charset="-78"/>
              </a:rPr>
              <a:t>رویکرد شناختی: برخی اختلال های روانی را ناشی از نقص و نارسایی فرایندهای شناختی می دانند. در این رویکرد به جای تکیه بر انگیزه ها و هیجان ها و تعارض های نهفته فرایندهای ذهنی آگاهانه مدنظر قرار دارد.</a:t>
            </a:r>
          </a:p>
          <a:p>
            <a:pPr algn="just"/>
            <a:r>
              <a:rPr lang="fa-IR" sz="3200" dirty="0" smtClean="0">
                <a:cs typeface="B Koodak" pitchFamily="2" charset="-78"/>
              </a:rPr>
              <a:t>شیوه نگرش شخص به خودش، شیوه ارزیابی موقعیت تنش زا و راهبردهای شخص برای حل و فصل آن ها در این دیدگاه حائز اهمیت است.</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اختلالات اضطرابی</a:t>
            </a:r>
            <a:endParaRPr lang="fa-IR" sz="4000" dirty="0">
              <a:cs typeface="B Homa" pitchFamily="2" charset="-78"/>
            </a:endParaRPr>
          </a:p>
        </p:txBody>
      </p:sp>
      <p:sp>
        <p:nvSpPr>
          <p:cNvPr id="3" name="Content Placeholder 2"/>
          <p:cNvSpPr>
            <a:spLocks noGrp="1"/>
          </p:cNvSpPr>
          <p:nvPr>
            <p:ph sz="quarter" idx="1"/>
          </p:nvPr>
        </p:nvSpPr>
        <p:spPr/>
        <p:txBody>
          <a:bodyPr>
            <a:normAutofit lnSpcReduction="10000"/>
          </a:bodyPr>
          <a:lstStyle/>
          <a:p>
            <a:pPr algn="just"/>
            <a:r>
              <a:rPr lang="fa-IR" sz="3200" dirty="0" smtClean="0">
                <a:cs typeface="B Koodak" pitchFamily="2" charset="-78"/>
              </a:rPr>
              <a:t>آدمی غالبا در روبرو شدن با موقعیت های تهدید آمیز یا تنش زا احساس اضطراب می کند. این احساس واکنشی بهنجار در برابر فشار روانی می باشد.</a:t>
            </a:r>
          </a:p>
          <a:p>
            <a:pPr algn="just"/>
            <a:r>
              <a:rPr lang="fa-IR" sz="3200" dirty="0" smtClean="0">
                <a:cs typeface="B Koodak" pitchFamily="2" charset="-78"/>
              </a:rPr>
              <a:t>اضطراب هنگامی نابهنجار است که در برابر موقعیت هایی رخ دهد که اکثر مردم آن ها را براحتی حل و فصل می کنند.</a:t>
            </a:r>
          </a:p>
          <a:p>
            <a:pPr algn="just"/>
            <a:r>
              <a:rPr lang="fa-IR" sz="3200" dirty="0" smtClean="0">
                <a:cs typeface="B Koodak" pitchFamily="2" charset="-78"/>
              </a:rPr>
              <a:t>شامل اختلالاتی است که یا نشانه اصلی اضطراب است یا هنگامی که شخص سعی می کند رفتارهای غیرانطباقی معینی را کنترل کند گرفتار آن می شود.</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اختلالات اضطرابی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اختلال های اضطرابی دارای چهار دسته نشانه هستند</a:t>
            </a:r>
            <a:endParaRPr lang="fa-IR" sz="3200" dirty="0">
              <a:cs typeface="B Koodak" pitchFamily="2" charset="-78"/>
            </a:endParaRPr>
          </a:p>
        </p:txBody>
      </p:sp>
      <p:graphicFrame>
        <p:nvGraphicFramePr>
          <p:cNvPr id="6" name="Diagram 5"/>
          <p:cNvGraphicFramePr/>
          <p:nvPr/>
        </p:nvGraphicFramePr>
        <p:xfrm>
          <a:off x="1643042" y="242886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اختلال های وحشتزدگی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r>
              <a:rPr lang="fa-IR" sz="2800" dirty="0" smtClean="0">
                <a:cs typeface="B Koodak" pitchFamily="2" charset="-78"/>
              </a:rPr>
              <a:t>دوره کوتاهی از دهشت یا بیمناکی شدید</a:t>
            </a:r>
          </a:p>
          <a:p>
            <a:r>
              <a:rPr lang="fa-IR" sz="2800" dirty="0" smtClean="0">
                <a:cs typeface="B Koodak" pitchFamily="2" charset="-78"/>
              </a:rPr>
              <a:t>شخص یقین دارد که بزودی چیزی هولناک روی می دهد.</a:t>
            </a:r>
          </a:p>
          <a:p>
            <a:r>
              <a:rPr lang="fa-IR" sz="2800" dirty="0" smtClean="0">
                <a:cs typeface="B Koodak" pitchFamily="2" charset="-78"/>
              </a:rPr>
              <a:t>نشانه هایی جون تپش قلب، تنگی نفس، تعرق،لرزش عضلانی، از حال رفتن و تهوع وجود دارد.</a:t>
            </a:r>
          </a:p>
          <a:p>
            <a:r>
              <a:rPr lang="fa-IR" sz="2800" dirty="0" smtClean="0">
                <a:cs typeface="B Koodak" pitchFamily="2" charset="-78"/>
              </a:rPr>
              <a:t>در حمله های شدید وحشت زدگی فرد دچار ترس از مرگ می شود.</a:t>
            </a:r>
          </a:p>
          <a:p>
            <a:r>
              <a:rPr lang="fa-IR" sz="2800" dirty="0" smtClean="0">
                <a:cs typeface="B Koodak" pitchFamily="2" charset="-78"/>
              </a:rPr>
              <a:t>این افراد نگران دیوانه شدن یا اختیار خود از کف دادن هستند.</a:t>
            </a:r>
          </a:p>
          <a:p>
            <a:r>
              <a:rPr lang="fa-IR" sz="2800" dirty="0" smtClean="0">
                <a:cs typeface="B Koodak" pitchFamily="2" charset="-78"/>
              </a:rPr>
              <a:t>عمدتا اعتقادا دارند به یک بیماری جسمانی شدید مبتلا هستند.</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اختلال های وحشتزدگی</a:t>
            </a:r>
            <a:endParaRPr lang="fa-IR" sz="40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3200" dirty="0" smtClean="0">
                <a:cs typeface="B Koodak" pitchFamily="2" charset="-78"/>
              </a:rPr>
              <a:t>بین یک سوم تا نیمی از این افراد دچار ازدحام هراسی نیز می شوند.</a:t>
            </a:r>
          </a:p>
          <a:p>
            <a:pPr algn="just"/>
            <a:r>
              <a:rPr lang="fa-IR" sz="3200" dirty="0" smtClean="0">
                <a:cs typeface="B Koodak" pitchFamily="2" charset="-78"/>
              </a:rPr>
              <a:t>چنین کسی از هر جایی که ممکن است راه بیرون آمدن از آن را نداند یا نتواند از کسی کمک بخواهد می ترسد.</a:t>
            </a:r>
          </a:p>
          <a:p>
            <a:pPr algn="just"/>
            <a:r>
              <a:rPr lang="fa-IR" sz="3200" dirty="0" smtClean="0">
                <a:cs typeface="B Koodak" pitchFamily="2" charset="-78"/>
              </a:rPr>
              <a:t>کمک خواهی مربوط می شود به نگرانی از حمله وحشتزدگی.</a:t>
            </a:r>
          </a:p>
          <a:p>
            <a:pPr algn="just"/>
            <a:r>
              <a:rPr lang="fa-IR" sz="3200" dirty="0" smtClean="0">
                <a:cs typeface="B Koodak" pitchFamily="2" charset="-78"/>
              </a:rPr>
              <a:t>این افراد از رفتن به مکان هایی که از آن ها می ترسند اجتناب می کنند.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هراس</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r>
              <a:rPr lang="fa-IR" sz="3200" dirty="0" smtClean="0">
                <a:cs typeface="B Koodak" pitchFamily="2" charset="-78"/>
              </a:rPr>
              <a:t>ترس شدید از محرک یا موقعیتی است که غالب مردم خطر خاصی در آن نمی بینند.</a:t>
            </a:r>
          </a:p>
          <a:p>
            <a:r>
              <a:rPr lang="fa-IR" sz="3200" dirty="0" smtClean="0">
                <a:cs typeface="B Koodak" pitchFamily="2" charset="-78"/>
              </a:rPr>
              <a:t>شخص معمولا خودش متوجه غیرمنطقی بودن ترسش می شود. تنها چیزی که اضطراب فرد را رفع می کند اجتناب و پرهیز است.</a:t>
            </a:r>
          </a:p>
          <a:p>
            <a:r>
              <a:rPr lang="fa-IR" sz="3200" dirty="0" smtClean="0">
                <a:cs typeface="B Koodak" pitchFamily="2" charset="-78"/>
              </a:rPr>
              <a:t>هر ترس معین به شرطی هراس بشمار می آید که به اندازه ای چشم گیر باشد که زندگی روزانه شخص را مختل کند.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انواع هراس</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هراس ساده: ترسی است از شی، جانور یا موقعیت معین</a:t>
            </a:r>
          </a:p>
          <a:p>
            <a:pPr algn="just"/>
            <a:r>
              <a:rPr lang="fa-IR" sz="3200" dirty="0" smtClean="0">
                <a:cs typeface="B Koodak" pitchFamily="2" charset="-78"/>
              </a:rPr>
              <a:t>هراس اجتماعی: در موقعیت های اجتماعی احساس ناامنی شدیدی دارند.</a:t>
            </a:r>
          </a:p>
          <a:p>
            <a:pPr algn="just"/>
            <a:r>
              <a:rPr lang="fa-IR" sz="3200" dirty="0" smtClean="0">
                <a:cs typeface="B Koodak" pitchFamily="2" charset="-78"/>
              </a:rPr>
              <a:t>ازدحام هراسی</a:t>
            </a:r>
            <a:endParaRPr lang="fa-IR" sz="3200" dirty="0">
              <a:cs typeface="B Koodak" pitchFamily="2" charset="-78"/>
            </a:endParaRPr>
          </a:p>
        </p:txBody>
      </p:sp>
      <p:pic>
        <p:nvPicPr>
          <p:cNvPr id="4" name="Picture 12" descr="mouse_Os18077"/>
          <p:cNvPicPr>
            <a:picLocks noChangeAspect="1" noChangeArrowheads="1"/>
          </p:cNvPicPr>
          <p:nvPr/>
        </p:nvPicPr>
        <p:blipFill>
          <a:blip r:embed="rId3" cstate="print"/>
          <a:srcRect/>
          <a:stretch>
            <a:fillRect/>
          </a:stretch>
        </p:blipFill>
        <p:spPr bwMode="auto">
          <a:xfrm>
            <a:off x="571472" y="4724400"/>
            <a:ext cx="1077913" cy="2133600"/>
          </a:xfrm>
          <a:prstGeom prst="rect">
            <a:avLst/>
          </a:prstGeom>
          <a:noFill/>
          <a:ln w="9525">
            <a:noFill/>
            <a:miter lim="800000"/>
            <a:headEnd/>
            <a:tailEnd/>
          </a:ln>
        </p:spPr>
      </p:pic>
      <p:pic>
        <p:nvPicPr>
          <p:cNvPr id="5" name="Picture 9" descr="1184"/>
          <p:cNvPicPr>
            <a:picLocks noChangeAspect="1" noChangeArrowheads="1"/>
          </p:cNvPicPr>
          <p:nvPr/>
        </p:nvPicPr>
        <p:blipFill>
          <a:blip r:embed="rId4" cstate="print"/>
          <a:srcRect/>
          <a:stretch>
            <a:fillRect/>
          </a:stretch>
        </p:blipFill>
        <p:spPr bwMode="auto">
          <a:xfrm>
            <a:off x="8001000" y="1524000"/>
            <a:ext cx="1143000" cy="5334000"/>
          </a:xfrm>
          <a:prstGeom prst="rect">
            <a:avLst/>
          </a:prstGeom>
          <a:noFill/>
          <a:ln w="9525">
            <a:noFill/>
            <a:miter lim="800000"/>
            <a:headEnd/>
            <a:tailEnd/>
          </a:ln>
        </p:spPr>
      </p:pic>
      <p:pic>
        <p:nvPicPr>
          <p:cNvPr id="6" name="Picture 8" descr="40244"/>
          <p:cNvPicPr>
            <a:picLocks noChangeAspect="1" noChangeArrowheads="1"/>
          </p:cNvPicPr>
          <p:nvPr/>
        </p:nvPicPr>
        <p:blipFill>
          <a:blip r:embed="rId5" cstate="print">
            <a:lum bright="12000"/>
          </a:blip>
          <a:srcRect/>
          <a:stretch>
            <a:fillRect/>
          </a:stretch>
        </p:blipFill>
        <p:spPr bwMode="auto">
          <a:xfrm>
            <a:off x="2071670" y="3714752"/>
            <a:ext cx="1143000" cy="31432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par>
                          <p:cTn id="12" fill="hold">
                            <p:stCondLst>
                              <p:cond delay="1000"/>
                            </p:stCondLst>
                            <p:childTnLst>
                              <p:par>
                                <p:cTn id="13" presetID="1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Lef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Homa" pitchFamily="2" charset="-78"/>
              </a:rPr>
              <a:t>شناخت وحشتزدگی و ازدحام هراسی</a:t>
            </a:r>
            <a:endParaRPr lang="fa-IR" sz="32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2800" dirty="0" smtClean="0">
                <a:cs typeface="B Koodak" pitchFamily="2" charset="-78"/>
              </a:rPr>
              <a:t>نظریه های شناختی-رفتاری بیان می کنند که مردمان آسیب پذیر در برابر این اختلال ها بسیار به احساس های بدنی خود توجه دارند و از این قبیل حساس ها برداشت های منفی می کنند و فاجعه اندیشند.</a:t>
            </a:r>
          </a:p>
          <a:p>
            <a:pPr algn="just"/>
            <a:r>
              <a:rPr lang="fa-IR" sz="2800" dirty="0" smtClean="0">
                <a:cs typeface="B Koodak" pitchFamily="2" charset="-78"/>
              </a:rPr>
              <a:t>کسانی که دچار وحشتزدگی شده اند مکان این حمله ها را مدام دربرابر چشم دارند و از آن جاها بشدت می ترسند. این ترس به مکان های جدید تعمیم می یابد. بیماران با اجتناب از رفتن به آن مکان ها اضطرابشان را کم می کنند و این امر موجب تقویت اجتناب و پرهیز می شود. </a:t>
            </a:r>
            <a:endParaRPr lang="fa-IR" sz="2800" dirty="0">
              <a:cs typeface="B Koodak" pitchFamily="2"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شناخت هراس</a:t>
            </a:r>
            <a:endParaRPr lang="fa-IR" sz="3200" dirty="0"/>
          </a:p>
        </p:txBody>
      </p:sp>
      <p:sp>
        <p:nvSpPr>
          <p:cNvPr id="3" name="Content Placeholder 2"/>
          <p:cNvSpPr>
            <a:spLocks noGrp="1"/>
          </p:cNvSpPr>
          <p:nvPr>
            <p:ph sz="quarter" idx="1"/>
          </p:nvPr>
        </p:nvSpPr>
        <p:spPr/>
        <p:txBody>
          <a:bodyPr>
            <a:noAutofit/>
          </a:bodyPr>
          <a:lstStyle/>
          <a:p>
            <a:pPr algn="just"/>
            <a:r>
              <a:rPr lang="fa-IR" sz="2800" dirty="0" smtClean="0">
                <a:cs typeface="B Koodak" pitchFamily="2" charset="-78"/>
              </a:rPr>
              <a:t>رفتارگرایان هراس را ناشی از شرطی شدن کلاسیک و شرطی شدن کنشگر می دانند.</a:t>
            </a:r>
          </a:p>
          <a:p>
            <a:pPr algn="just"/>
            <a:r>
              <a:rPr lang="fa-IR" sz="2800" dirty="0" smtClean="0">
                <a:cs typeface="B Koodak" pitchFamily="2" charset="-78"/>
              </a:rPr>
              <a:t>بسیاری از هراس ها بدنبال تجربه ای تلخ و آسیب زا بوجود می آیند. در این موارد، محرکی خنثی با رویدادی آسیب زا جفت می شود و اضطراب بوجود می آید. شرطی شدن کلاسیک موجب می شود محرکی خنثی واکنش اضطراب را فرابخواند. </a:t>
            </a:r>
          </a:p>
          <a:p>
            <a:pPr algn="just"/>
            <a:r>
              <a:rPr lang="fa-IR" sz="2800" dirty="0" smtClean="0">
                <a:cs typeface="B Koodak" pitchFamily="2" charset="-78"/>
              </a:rPr>
              <a:t>بسیاری از افرادی که این حالات را دارند در می یابند که اجتناب از موضوع ترس و اضطراب موجب کاهش آن می شود. به این ترتیب است که رفتار هراس زدگی از راه شرطی شدن کنشگر پایدار و ماندگار می شود.</a:t>
            </a:r>
            <a:endParaRPr lang="fa-IR" sz="2800" dirty="0">
              <a:cs typeface="B Koodak"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800" dirty="0" smtClean="0">
                <a:cs typeface="B Homa" pitchFamily="2" charset="-78"/>
              </a:rPr>
              <a:t>تعریف نابهنجاری</a:t>
            </a:r>
            <a:endParaRPr lang="fa-IR" sz="48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4000" dirty="0" smtClean="0">
                <a:cs typeface="B Koodak" pitchFamily="2" charset="-78"/>
              </a:rPr>
              <a:t>انحراف از هنجارهای آماری</a:t>
            </a:r>
          </a:p>
          <a:p>
            <a:pPr algn="just"/>
            <a:r>
              <a:rPr lang="fa-IR" sz="4000" dirty="0" smtClean="0">
                <a:cs typeface="B Koodak" pitchFamily="2" charset="-78"/>
              </a:rPr>
              <a:t>انحراف از هنجارهای اجتماعی</a:t>
            </a:r>
          </a:p>
          <a:p>
            <a:pPr algn="just"/>
            <a:r>
              <a:rPr lang="fa-IR" sz="4000" dirty="0" smtClean="0">
                <a:cs typeface="B Koodak" pitchFamily="2" charset="-78"/>
              </a:rPr>
              <a:t>ناانطباقی بودن رفتار</a:t>
            </a:r>
          </a:p>
          <a:p>
            <a:pPr algn="just"/>
            <a:r>
              <a:rPr lang="fa-IR" sz="4000" dirty="0" smtClean="0">
                <a:cs typeface="B Koodak" pitchFamily="2" charset="-78"/>
              </a:rPr>
              <a:t>پریشانی شخصی</a:t>
            </a:r>
            <a:endParaRPr lang="fa-IR" sz="4000" dirty="0">
              <a:cs typeface="B Koodak"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dirty="0" smtClean="0">
                <a:cs typeface="B Homa" pitchFamily="2" charset="-78"/>
              </a:rPr>
              <a:t>اختلال وسواس فکری عملی</a:t>
            </a:r>
            <a:endParaRPr lang="fa-IR" dirty="0"/>
          </a:p>
        </p:txBody>
      </p:sp>
      <p:sp>
        <p:nvSpPr>
          <p:cNvPr id="3" name="Content Placeholder 2"/>
          <p:cNvSpPr>
            <a:spLocks noGrp="1"/>
          </p:cNvSpPr>
          <p:nvPr>
            <p:ph sz="quarter" idx="1"/>
          </p:nvPr>
        </p:nvSpPr>
        <p:spPr/>
        <p:txBody>
          <a:bodyPr>
            <a:normAutofit/>
          </a:bodyPr>
          <a:lstStyle/>
          <a:p>
            <a:r>
              <a:rPr lang="fa-IR" sz="3200" dirty="0" smtClean="0">
                <a:cs typeface="B Koodak" pitchFamily="2" charset="-78"/>
              </a:rPr>
              <a:t>افراد مبتلا درگیر افکار یا کارهای </a:t>
            </a:r>
          </a:p>
          <a:p>
            <a:pPr>
              <a:buNone/>
            </a:pPr>
            <a:r>
              <a:rPr lang="fa-IR" sz="3200" dirty="0" smtClean="0">
                <a:cs typeface="B Koodak" pitchFamily="2" charset="-78"/>
              </a:rPr>
              <a:t>تکراری هستند.</a:t>
            </a:r>
          </a:p>
          <a:p>
            <a:r>
              <a:rPr lang="fa-IR" sz="3200" dirty="0" smtClean="0">
                <a:cs typeface="B Koodak" pitchFamily="2" charset="-78"/>
              </a:rPr>
              <a:t>وسواس فکری: تحمیل افکار، تصورات</a:t>
            </a:r>
          </a:p>
          <a:p>
            <a:pPr>
              <a:buNone/>
            </a:pPr>
            <a:r>
              <a:rPr lang="fa-IR" sz="3200" dirty="0" smtClean="0">
                <a:cs typeface="B Koodak" pitchFamily="2" charset="-78"/>
              </a:rPr>
              <a:t> یا تکانه های ناخواسته که ایجاد اضطراب</a:t>
            </a:r>
          </a:p>
          <a:p>
            <a:pPr>
              <a:buNone/>
            </a:pPr>
            <a:r>
              <a:rPr lang="fa-IR" sz="3200" dirty="0" smtClean="0">
                <a:cs typeface="B Koodak" pitchFamily="2" charset="-78"/>
              </a:rPr>
              <a:t> می کنند.</a:t>
            </a:r>
          </a:p>
          <a:p>
            <a:r>
              <a:rPr lang="fa-IR" sz="3200" dirty="0" smtClean="0">
                <a:cs typeface="B Koodak" pitchFamily="2" charset="-78"/>
              </a:rPr>
              <a:t>وسواس عملی: اجبار و الزام مقاومت </a:t>
            </a:r>
          </a:p>
          <a:p>
            <a:pPr>
              <a:buNone/>
            </a:pPr>
            <a:r>
              <a:rPr lang="fa-IR" sz="3200" dirty="0" smtClean="0">
                <a:cs typeface="B Koodak" pitchFamily="2" charset="-78"/>
              </a:rPr>
              <a:t>ناپذیر به انجامدادن کارها یا تشریفات</a:t>
            </a:r>
          </a:p>
          <a:p>
            <a:pPr>
              <a:buNone/>
            </a:pPr>
            <a:r>
              <a:rPr lang="fa-IR" sz="3200" dirty="0" smtClean="0">
                <a:cs typeface="B Koodak" pitchFamily="2" charset="-78"/>
              </a:rPr>
              <a:t> معین است که اضطراب را کم می کند.</a:t>
            </a:r>
            <a:endParaRPr lang="fa-IR" sz="3200" dirty="0">
              <a:cs typeface="B Koodak" pitchFamily="2" charset="-78"/>
            </a:endParaRPr>
          </a:p>
        </p:txBody>
      </p:sp>
      <p:pic>
        <p:nvPicPr>
          <p:cNvPr id="4" name="Picture 11" descr="18313"/>
          <p:cNvPicPr>
            <a:picLocks noChangeAspect="1" noChangeArrowheads="1"/>
          </p:cNvPicPr>
          <p:nvPr/>
        </p:nvPicPr>
        <p:blipFill>
          <a:blip r:embed="rId3" cstate="print">
            <a:lum bright="24000" contrast="6000"/>
            <a:grayscl/>
          </a:blip>
          <a:srcRect/>
          <a:stretch>
            <a:fillRect/>
          </a:stretch>
        </p:blipFill>
        <p:spPr bwMode="auto">
          <a:xfrm>
            <a:off x="0" y="1676400"/>
            <a:ext cx="2438400" cy="5181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dirty="0" smtClean="0">
                <a:cs typeface="B Homa" pitchFamily="2" charset="-78"/>
              </a:rPr>
              <a:t>اختلال وسواس فکری-عملی</a:t>
            </a:r>
            <a:endParaRPr lang="fa-IR" dirty="0"/>
          </a:p>
        </p:txBody>
      </p:sp>
      <p:sp>
        <p:nvSpPr>
          <p:cNvPr id="3" name="Content Placeholder 2"/>
          <p:cNvSpPr>
            <a:spLocks noGrp="1"/>
          </p:cNvSpPr>
          <p:nvPr>
            <p:ph sz="quarter" idx="1"/>
          </p:nvPr>
        </p:nvSpPr>
        <p:spPr/>
        <p:txBody>
          <a:bodyPr>
            <a:noAutofit/>
          </a:bodyPr>
          <a:lstStyle/>
          <a:p>
            <a:pPr algn="just"/>
            <a:r>
              <a:rPr lang="fa-IR" sz="2600" dirty="0" smtClean="0">
                <a:cs typeface="B Koodak" pitchFamily="2" charset="-78"/>
              </a:rPr>
              <a:t>عنصر اصلی در این اختلال احساس اختیار و کنترل نداشتن است.</a:t>
            </a:r>
          </a:p>
          <a:p>
            <a:pPr algn="just"/>
            <a:r>
              <a:rPr lang="fa-IR" sz="2600" dirty="0" smtClean="0">
                <a:cs typeface="B Koodak" pitchFamily="2" charset="-78"/>
              </a:rPr>
              <a:t>هرچند خیلی از ما گاهی دچار این افکار یا اعمال می شویم اما در این بیماران بحدی اعمال و فکر ها وقت گیر هستند که زندگی روزانه شخص را مختل می کنند.</a:t>
            </a:r>
          </a:p>
          <a:p>
            <a:pPr algn="just"/>
            <a:r>
              <a:rPr lang="fa-IR" sz="2600" dirty="0" smtClean="0">
                <a:cs typeface="B Koodak" pitchFamily="2" charset="-78"/>
              </a:rPr>
              <a:t>شخص خود می داند که افکار و کشش ها غیرمنطقی هستند اما نمی تواند آن ها را نادیده بگیرد.</a:t>
            </a:r>
          </a:p>
          <a:p>
            <a:pPr algn="just"/>
            <a:r>
              <a:rPr lang="fa-IR" sz="2600" dirty="0" smtClean="0">
                <a:cs typeface="B Koodak" pitchFamily="2" charset="-78"/>
              </a:rPr>
              <a:t>مضمون فکرها بسیار متفاوت است اما غالبا پیرامون آسیب به خویشتن، ترس از آلودگی است.</a:t>
            </a:r>
          </a:p>
          <a:p>
            <a:pPr algn="just"/>
            <a:r>
              <a:rPr lang="fa-IR" sz="2600" dirty="0" smtClean="0">
                <a:cs typeface="B Koodak" pitchFamily="2" charset="-78"/>
              </a:rPr>
              <a:t>شایع ترین رفتارهای وسواسی شستشو و وارسی می باشند.</a:t>
            </a:r>
          </a:p>
          <a:p>
            <a:pPr algn="just"/>
            <a:r>
              <a:rPr lang="fa-IR" sz="2600" dirty="0" smtClean="0">
                <a:cs typeface="B Koodak" pitchFamily="2" charset="-78"/>
              </a:rPr>
              <a:t>این غالبا در سنین جوانی آشکار می شود و در صورت مداوا نشدن مزمن می شود.</a:t>
            </a:r>
            <a:endParaRPr lang="fa-IR" sz="2600" dirty="0">
              <a:cs typeface="B Koodak" pitchFamily="2" charset="-7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Homa" pitchFamily="2" charset="-78"/>
              </a:rPr>
              <a:t>اختلال وسواس فکری- عملی</a:t>
            </a:r>
            <a:endParaRPr lang="fa-IR" sz="3200" dirty="0">
              <a:cs typeface="B Homa" pitchFamily="2" charset="-78"/>
            </a:endParaRPr>
          </a:p>
        </p:txBody>
      </p:sp>
      <p:sp>
        <p:nvSpPr>
          <p:cNvPr id="3" name="Content Placeholder 2"/>
          <p:cNvSpPr>
            <a:spLocks noGrp="1"/>
          </p:cNvSpPr>
          <p:nvPr>
            <p:ph sz="quarter" idx="1"/>
          </p:nvPr>
        </p:nvSpPr>
        <p:spPr/>
        <p:txBody>
          <a:bodyPr>
            <a:noAutofit/>
          </a:bodyPr>
          <a:lstStyle/>
          <a:p>
            <a:r>
              <a:rPr lang="fa-IR" sz="2800" dirty="0" smtClean="0">
                <a:cs typeface="B Koodak" pitchFamily="2" charset="-78"/>
              </a:rPr>
              <a:t>نظریه ها شناختی و رفتاری معتقدند علت اینکه مردم وسواسی در خلاص شدن افکار سمج مشکل دلرند در گرایشی است که به اندیشه های اخلاقی سخت گیرانه دارند.</a:t>
            </a:r>
          </a:p>
          <a:p>
            <a:r>
              <a:rPr lang="fa-IR" sz="2800" dirty="0" smtClean="0">
                <a:cs typeface="B Koodak" pitchFamily="2" charset="-78"/>
              </a:rPr>
              <a:t>از آنجا که آنان بیش از دیگران فکرهای منفی و سمج خود را ناپذیرفتنی می دانند احساس اضطراب و گناه بیشتری می کنند.</a:t>
            </a:r>
          </a:p>
          <a:p>
            <a:r>
              <a:rPr lang="fa-IR" sz="2800" dirty="0" smtClean="0">
                <a:cs typeface="B Koodak" pitchFamily="2" charset="-78"/>
              </a:rPr>
              <a:t>همین اضطراب پس راندن فکرها را دشوار می سازد .</a:t>
            </a:r>
          </a:p>
          <a:p>
            <a:r>
              <a:rPr lang="fa-IR" sz="2800" dirty="0" smtClean="0">
                <a:cs typeface="B Koodak" pitchFamily="2" charset="-78"/>
              </a:rPr>
              <a:t>بعلاوه افراد وسواسی گاهی درنمی یابند که همه مردم ممکن است افکار منفی داشته باشند.</a:t>
            </a:r>
          </a:p>
          <a:p>
            <a:r>
              <a:rPr lang="fa-IR" sz="2800" dirty="0" smtClean="0">
                <a:cs typeface="B Koodak" pitchFamily="2" charset="-78"/>
              </a:rPr>
              <a:t>همچنین افراد وسواسی فکر می کنند باید بتواننند همه فکرهایشان را کنترل کنند.</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اختلال وسواس فکری- عملی</a:t>
            </a:r>
            <a:endParaRPr lang="fa-IR" sz="3600" dirty="0"/>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وسواس عملی ممکن است به این ترتیب ایجاد شود که کسی که گرفتار فکرهای وسواسی است ببیند بعضی کارها موجب کمتر شدن فکر وسواسی و اضطراب مربوط می شود.</a:t>
            </a:r>
          </a:p>
          <a:p>
            <a:pPr algn="just"/>
            <a:r>
              <a:rPr lang="fa-IR" sz="3200" dirty="0" smtClean="0">
                <a:cs typeface="B Koodak" pitchFamily="2" charset="-78"/>
              </a:rPr>
              <a:t>کاهش اضطراب موجب تقویت رفتار و تداوم آن می شود.</a:t>
            </a:r>
          </a:p>
          <a:p>
            <a:pPr algn="just"/>
            <a:r>
              <a:rPr lang="fa-IR" sz="3200" dirty="0" smtClean="0">
                <a:cs typeface="B Koodak" pitchFamily="2" charset="-78"/>
              </a:rPr>
              <a:t>سپس هربار فکر وسواسی به ذهن فرد رسید باید آن رفتار ر ا نشان دهد تا اضطرابش کاهش یابد.</a:t>
            </a:r>
            <a:endParaRPr lang="fa-IR" sz="3200" dirty="0">
              <a:cs typeface="B Koodak" pitchFamily="2"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اختلال هیجان یا خلق</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افراد گرفتار این اختلالات یا افسرده اند یا دچار شیدایی (سرخوشی بسیار) هستند و یا ممکن است مدتی افسرده و مدتی شیدا باشند.</a:t>
            </a:r>
          </a:p>
          <a:p>
            <a:pPr algn="just"/>
            <a:r>
              <a:rPr lang="fa-IR" sz="3200" dirty="0" smtClean="0">
                <a:solidFill>
                  <a:schemeClr val="accent2">
                    <a:lumMod val="75000"/>
                  </a:schemeClr>
                </a:solidFill>
                <a:cs typeface="B Koodak" pitchFamily="2" charset="-78"/>
              </a:rPr>
              <a:t>اختلال های افسردگی: </a:t>
            </a:r>
            <a:r>
              <a:rPr lang="fa-IR" sz="3200" dirty="0" smtClean="0">
                <a:cs typeface="B Koodak" pitchFamily="2" charset="-78"/>
              </a:rPr>
              <a:t>شخص یک یا چند دوره افسردگی بدون دوره های شیدایی دارد.</a:t>
            </a:r>
          </a:p>
          <a:p>
            <a:pPr algn="just"/>
            <a:r>
              <a:rPr lang="fa-IR" sz="3200" dirty="0" smtClean="0">
                <a:solidFill>
                  <a:schemeClr val="accent2">
                    <a:lumMod val="75000"/>
                  </a:schemeClr>
                </a:solidFill>
                <a:cs typeface="B Koodak" pitchFamily="2" charset="-78"/>
              </a:rPr>
              <a:t>اختلال های دو قطبی: </a:t>
            </a:r>
            <a:r>
              <a:rPr lang="fa-IR" sz="3200" dirty="0" smtClean="0">
                <a:cs typeface="B Koodak" pitchFamily="2" charset="-78"/>
              </a:rPr>
              <a:t>شخص بین دوره های شیدایی و افسردگی نوسان می کند.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افسردگی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r>
              <a:rPr lang="fa-IR" sz="3200" dirty="0" smtClean="0">
                <a:cs typeface="B Koodak" pitchFamily="2" charset="-78"/>
              </a:rPr>
              <a:t>بروز علائم خفیف افسردگی پاسخ طبیعی آدمی به شرایطی است که فشارهای متعدد را تجربه می کند.</a:t>
            </a:r>
          </a:p>
          <a:p>
            <a:r>
              <a:rPr lang="fa-IR" sz="3200" dirty="0" smtClean="0">
                <a:cs typeface="B Koodak" pitchFamily="2" charset="-78"/>
              </a:rPr>
              <a:t>افسردگی تنها زمانی نابهنجار محسوب می شود که در عملکرد فرد اخلال کند و هفته ها بدون وقفه ادامه یابد.</a:t>
            </a:r>
          </a:p>
          <a:p>
            <a:r>
              <a:rPr lang="fa-IR" sz="3200" dirty="0" smtClean="0">
                <a:cs typeface="B Koodak" pitchFamily="2" charset="-78"/>
              </a:rPr>
              <a:t>اختلال های افسردگی نسبتا شایعند.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نشانه های افسردگی</a:t>
            </a:r>
            <a:endParaRPr lang="fa-IR" sz="3200" dirty="0"/>
          </a:p>
        </p:txBody>
      </p:sp>
      <p:graphicFrame>
        <p:nvGraphicFramePr>
          <p:cNvPr id="5" name="Content Placeholder 4"/>
          <p:cNvGraphicFramePr>
            <a:graphicFrameLocks noGrp="1"/>
          </p:cNvGraphicFramePr>
          <p:nvPr>
            <p:ph sz="quarter" idx="1"/>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45CA5I2M3UCACDWYM7CAP8K8NYCAZTTJG6CAU93IY0CA69N3XYCAG7VYQ6CAWPBJG1CALPY9G0CAJ1CNUMCA8NVBHXCAWNQD9WCATGF8TQCA1PAPW3CARMM2ACCA0P9DVACA2I57PCCAV6HYNQ.jpg"/>
          <p:cNvPicPr>
            <a:picLocks noChangeAspect="1"/>
          </p:cNvPicPr>
          <p:nvPr/>
        </p:nvPicPr>
        <p:blipFill>
          <a:blip r:embed="rId8" cstate="print"/>
          <a:stretch>
            <a:fillRect/>
          </a:stretch>
        </p:blipFill>
        <p:spPr>
          <a:xfrm>
            <a:off x="1714480" y="3357562"/>
            <a:ext cx="1714512" cy="142875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اختلال دوقطبی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r>
              <a:rPr lang="fa-IR" sz="3200" dirty="0" smtClean="0">
                <a:cs typeface="B Koodak" pitchFamily="2" charset="-78"/>
              </a:rPr>
              <a:t>اکثر کسانی که دچار افسردگی می شوند دوره های شیدایی پیدا نمی کنند.</a:t>
            </a:r>
          </a:p>
          <a:p>
            <a:r>
              <a:rPr lang="fa-IR" sz="3200" dirty="0" smtClean="0">
                <a:cs typeface="B Koodak" pitchFamily="2" charset="-78"/>
              </a:rPr>
              <a:t>در این اختلال شخص بین دوره های افسردگی و شیدایی نوسان می کند.</a:t>
            </a:r>
          </a:p>
          <a:p>
            <a:r>
              <a:rPr lang="fa-IR" sz="3200" dirty="0" smtClean="0">
                <a:cs typeface="B Koodak" pitchFamily="2" charset="-78"/>
              </a:rPr>
              <a:t>رفتار کسانی که در دوره شیدایی هستند خلاف فرد افسرده به نظر می رسد.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نشانه های شیدایی</a:t>
            </a:r>
            <a:endParaRPr lang="fa-IR" sz="3600" dirty="0">
              <a:cs typeface="B Homa" pitchFamily="2" charset="-78"/>
            </a:endParaRPr>
          </a:p>
        </p:txBody>
      </p:sp>
      <p:sp>
        <p:nvSpPr>
          <p:cNvPr id="3" name="Content Placeholder 2"/>
          <p:cNvSpPr>
            <a:spLocks noGrp="1"/>
          </p:cNvSpPr>
          <p:nvPr>
            <p:ph sz="quarter" idx="1"/>
          </p:nvPr>
        </p:nvSpPr>
        <p:spPr/>
        <p:txBody>
          <a:bodyPr>
            <a:noAutofit/>
          </a:bodyPr>
          <a:lstStyle/>
          <a:p>
            <a:r>
              <a:rPr lang="fa-IR" sz="2800" dirty="0" smtClean="0">
                <a:cs typeface="B Koodak" pitchFamily="2" charset="-78"/>
              </a:rPr>
              <a:t>فرد پرانرژی و پرتوان می شود، پر از شور و هیجان است و اعتماد بنفس فراوان دارد.</a:t>
            </a:r>
          </a:p>
          <a:p>
            <a:r>
              <a:rPr lang="fa-IR" sz="2800" dirty="0" smtClean="0">
                <a:cs typeface="B Koodak" pitchFamily="2" charset="-78"/>
              </a:rPr>
              <a:t>پیوسته حرف می زند و از کاری به کار دیگر می پردازد.</a:t>
            </a:r>
          </a:p>
          <a:p>
            <a:r>
              <a:rPr lang="fa-IR" sz="2800" dirty="0" smtClean="0">
                <a:cs typeface="B Koodak" pitchFamily="2" charset="-78"/>
              </a:rPr>
              <a:t>کمتر نیاز به خوابیدن پیدا می کند.</a:t>
            </a:r>
          </a:p>
          <a:p>
            <a:r>
              <a:rPr lang="fa-IR" sz="2800" dirty="0" smtClean="0">
                <a:cs typeface="B Koodak" pitchFamily="2" charset="-78"/>
              </a:rPr>
              <a:t>طرح ها و نقشه های بلند پروازانه مطرح می سازد.</a:t>
            </a:r>
          </a:p>
          <a:p>
            <a:r>
              <a:rPr lang="fa-IR" sz="2800" dirty="0" smtClean="0">
                <a:cs typeface="B Koodak" pitchFamily="2" charset="-78"/>
              </a:rPr>
              <a:t>برانگیختگی و تحریک پذیری زیادی وجود دارد.</a:t>
            </a:r>
          </a:p>
          <a:p>
            <a:r>
              <a:rPr lang="fa-IR" sz="2800" dirty="0" smtClean="0">
                <a:cs typeface="B Koodak" pitchFamily="2" charset="-78"/>
              </a:rPr>
              <a:t>در صورتی که بخواهند آن ها را آرام کنند خشمگین می شوند.</a:t>
            </a:r>
          </a:p>
          <a:p>
            <a:r>
              <a:rPr lang="fa-IR" sz="2800" dirty="0" smtClean="0">
                <a:cs typeface="B Koodak" pitchFamily="2" charset="-78"/>
              </a:rPr>
              <a:t>تکانه های خود را به سرعت عملی می کنند.</a:t>
            </a:r>
          </a:p>
          <a:p>
            <a:r>
              <a:rPr lang="fa-IR" sz="2800" dirty="0" smtClean="0">
                <a:cs typeface="B Koodak" pitchFamily="2" charset="-78"/>
              </a:rPr>
              <a:t>هذیان هایی در مورد ثروت، قدرت و اقدامات عظیم دارند.</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شناخت اختلال های خلقی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marL="514350" indent="-514350"/>
            <a:r>
              <a:rPr lang="fa-IR" sz="3200" dirty="0" smtClean="0">
                <a:cs typeface="B Koodak" pitchFamily="2" charset="-78"/>
              </a:rPr>
              <a:t>در نظریه های شناختی افسرده شدن ناشی از تفسیر منفی از رویدادهای زندگی می باشد.</a:t>
            </a:r>
          </a:p>
          <a:p>
            <a:pPr marL="514350" indent="-514350"/>
            <a:r>
              <a:rPr lang="fa-IR" sz="3200" dirty="0" smtClean="0">
                <a:cs typeface="B Koodak" pitchFamily="2" charset="-78"/>
              </a:rPr>
              <a:t>بر اساس دیدگاه بک افکار منفی افراد افسرده در سه طبقه قرار دارد:</a:t>
            </a:r>
          </a:p>
          <a:p>
            <a:pPr marL="514350" indent="-514350">
              <a:buFont typeface="Wingdings" pitchFamily="2" charset="2"/>
              <a:buChar char="v"/>
            </a:pPr>
            <a:r>
              <a:rPr lang="fa-IR" sz="3200" dirty="0" smtClean="0">
                <a:cs typeface="B Koodak" pitchFamily="2" charset="-78"/>
              </a:rPr>
              <a:t>منفی اندیشیدن در باره خویش</a:t>
            </a:r>
          </a:p>
          <a:p>
            <a:pPr marL="514350" indent="-514350">
              <a:buFont typeface="Wingdings" pitchFamily="2" charset="2"/>
              <a:buChar char="v"/>
            </a:pPr>
            <a:r>
              <a:rPr lang="fa-IR" sz="3200" dirty="0" smtClean="0">
                <a:cs typeface="B Koodak" pitchFamily="2" charset="-78"/>
              </a:rPr>
              <a:t>منفی اندیشی درباره تجارب کنونی</a:t>
            </a:r>
          </a:p>
          <a:p>
            <a:pPr marL="514350" indent="-514350">
              <a:buFont typeface="Wingdings" pitchFamily="2" charset="2"/>
              <a:buChar char="v"/>
            </a:pPr>
            <a:r>
              <a:rPr lang="fa-IR" sz="3200" dirty="0" smtClean="0">
                <a:cs typeface="B Koodak" pitchFamily="2" charset="-78"/>
              </a:rPr>
              <a:t>منفی اندیشی درباره آینده</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بهنجاری چیست؟</a:t>
            </a:r>
            <a:endParaRPr lang="fa-IR" sz="4400" dirty="0">
              <a:cs typeface="B Homa" pitchFamily="2" charset="-78"/>
            </a:endParaRPr>
          </a:p>
        </p:txBody>
      </p:sp>
      <p:sp>
        <p:nvSpPr>
          <p:cNvPr id="5" name="Content Placeholder 4"/>
          <p:cNvSpPr>
            <a:spLocks noGrp="1"/>
          </p:cNvSpPr>
          <p:nvPr>
            <p:ph sz="quarter" idx="1"/>
          </p:nvPr>
        </p:nvSpPr>
        <p:spPr/>
        <p:txBody>
          <a:bodyPr>
            <a:normAutofit/>
          </a:bodyPr>
          <a:lstStyle/>
          <a:p>
            <a:r>
              <a:rPr lang="fa-IR" sz="2800" dirty="0" smtClean="0">
                <a:cs typeface="B Koodak" pitchFamily="2" charset="-78"/>
              </a:rPr>
              <a:t>تعریف بهنجاری از تعریف نابهنجاری سخت تر است.</a:t>
            </a:r>
          </a:p>
          <a:p>
            <a:r>
              <a:rPr lang="fa-IR" sz="3600" dirty="0" smtClean="0">
                <a:cs typeface="B Koodak" pitchFamily="2" charset="-78"/>
              </a:rPr>
              <a:t>ادراک همخوان با واقعیت</a:t>
            </a:r>
          </a:p>
          <a:p>
            <a:r>
              <a:rPr lang="fa-IR" sz="3600" dirty="0" smtClean="0">
                <a:cs typeface="B Koodak" pitchFamily="2" charset="-78"/>
              </a:rPr>
              <a:t>توان کنترل اختیاری رفتار</a:t>
            </a:r>
          </a:p>
          <a:p>
            <a:r>
              <a:rPr lang="fa-IR" sz="3600" dirty="0" smtClean="0">
                <a:cs typeface="B Koodak" pitchFamily="2" charset="-78"/>
              </a:rPr>
              <a:t>عزت نفس و پذیرش</a:t>
            </a:r>
          </a:p>
          <a:p>
            <a:r>
              <a:rPr lang="fa-IR" sz="3600" dirty="0" smtClean="0">
                <a:cs typeface="B Koodak" pitchFamily="2" charset="-78"/>
              </a:rPr>
              <a:t>برقرار ساختن روابط محبت آمیز</a:t>
            </a:r>
          </a:p>
          <a:p>
            <a:r>
              <a:rPr lang="fa-IR" sz="3600" dirty="0" smtClean="0">
                <a:cs typeface="B Koodak" pitchFamily="2" charset="-78"/>
              </a:rPr>
              <a:t>سازندگی و باروری</a:t>
            </a:r>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شناخت اختلال های خلقی</a:t>
            </a:r>
            <a:endParaRPr lang="fa-IR" sz="3200" dirty="0"/>
          </a:p>
        </p:txBody>
      </p:sp>
      <p:sp>
        <p:nvSpPr>
          <p:cNvPr id="3" name="Content Placeholder 2"/>
          <p:cNvSpPr>
            <a:spLocks noGrp="1"/>
          </p:cNvSpPr>
          <p:nvPr>
            <p:ph sz="quarter" idx="1"/>
          </p:nvPr>
        </p:nvSpPr>
        <p:spPr/>
        <p:txBody>
          <a:bodyPr>
            <a:normAutofit/>
          </a:bodyPr>
          <a:lstStyle/>
          <a:p>
            <a:pPr algn="just"/>
            <a:r>
              <a:rPr lang="fa-IR" sz="2800" dirty="0" smtClean="0">
                <a:cs typeface="B Koodak" pitchFamily="2" charset="-78"/>
              </a:rPr>
              <a:t>طبق نظریه اسناد یا تبیین علی، افسردگی زمانی پدید می آید که افراد رویدادهای منفی را به عللی در خودشان اسناد می دهند و عللی پایدار را مطرح می سازند که زمینه های متعددی از زندگی آنان را در برمی گیرد.</a:t>
            </a:r>
          </a:p>
          <a:p>
            <a:pPr algn="just"/>
            <a:r>
              <a:rPr lang="fa-IR" sz="2800" dirty="0" smtClean="0">
                <a:cs typeface="B Koodak" pitchFamily="2" charset="-78"/>
              </a:rPr>
              <a:t>طبق دیدگاه روانکاوی،افسردگی بعنوان واکنش در برابر فقدان تلقی می شود. معتقدند صرفنظر از نوع فقدان، واکنش شدید شخص ناشی از به یادآوردن همه ترس های فقدان کودکی است. </a:t>
            </a:r>
          </a:p>
          <a:p>
            <a:pPr algn="just"/>
            <a:r>
              <a:rPr lang="fa-IR" sz="2800" dirty="0" smtClean="0">
                <a:cs typeface="B Koodak" pitchFamily="2" charset="-78"/>
              </a:rPr>
              <a:t>نهایتا معتقدند افسردگی ناشی از فقدان، وابستگی زیاد به تأیید بیرونی و درونی سازی خشم است.</a:t>
            </a:r>
            <a:endParaRPr lang="fa-IR" sz="2800" dirty="0">
              <a:cs typeface="B Koodak" pitchFamily="2"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اسکیزوفرنی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گروهی از اختلالات که در آن ها شخصیت به کلی درهم میریزد، واقعیت تحریف می شود و شخص از داشتن کارکرد در زندگی روزمره در می ماند.</a:t>
            </a:r>
          </a:p>
          <a:p>
            <a:pPr algn="just"/>
            <a:r>
              <a:rPr lang="fa-IR" sz="3200" dirty="0" smtClean="0">
                <a:cs typeface="B Koodak" pitchFamily="2" charset="-78"/>
              </a:rPr>
              <a:t>در همه فرهنگ ها دیده می شود.</a:t>
            </a:r>
          </a:p>
          <a:p>
            <a:pPr algn="just"/>
            <a:r>
              <a:rPr lang="fa-IR" sz="3200" dirty="0" smtClean="0">
                <a:cs typeface="B Koodak" pitchFamily="2" charset="-78"/>
              </a:rPr>
              <a:t>حدود یک درصد جمعیت را گرفتار می می کند و شیوع آن در زنان و مردان یکسان است و معمولا در اواخر جوانی تا اوایل بزرگسالی آشکار می شود.</a:t>
            </a:r>
          </a:p>
          <a:p>
            <a:pPr algn="just">
              <a:buNone/>
            </a:pPr>
            <a:endParaRPr lang="fa-IR" sz="3200" dirty="0" smtClean="0">
              <a:cs typeface="B Koodak" pitchFamily="2"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مشخصات اسکیزوفرنی</a:t>
            </a:r>
            <a:endParaRPr lang="fa-IR" sz="3200" dirty="0"/>
          </a:p>
        </p:txBody>
      </p:sp>
      <p:sp>
        <p:nvSpPr>
          <p:cNvPr id="5" name="Content Placeholder 4"/>
          <p:cNvSpPr>
            <a:spLocks noGrp="1"/>
          </p:cNvSpPr>
          <p:nvPr>
            <p:ph sz="quarter" idx="1"/>
          </p:nvPr>
        </p:nvSpPr>
        <p:spPr/>
        <p:txBody>
          <a:bodyPr>
            <a:noAutofit/>
          </a:bodyPr>
          <a:lstStyle/>
          <a:p>
            <a:pPr algn="just"/>
            <a:r>
              <a:rPr lang="fa-IR" sz="2800" dirty="0" smtClean="0">
                <a:cs typeface="B Koodak" pitchFamily="2" charset="-78"/>
              </a:rPr>
              <a:t>نشانه های این بیماری بسیار متعدد و گوناگون است.</a:t>
            </a:r>
          </a:p>
          <a:p>
            <a:pPr algn="just">
              <a:buFont typeface="Wingdings" pitchFamily="2" charset="2"/>
              <a:buChar char="v"/>
            </a:pPr>
            <a:r>
              <a:rPr lang="fa-IR" sz="2800" dirty="0" smtClean="0">
                <a:solidFill>
                  <a:schemeClr val="accent1">
                    <a:lumMod val="75000"/>
                  </a:schemeClr>
                </a:solidFill>
                <a:cs typeface="B Homa" pitchFamily="2" charset="-78"/>
              </a:rPr>
              <a:t>اختلال فکر و توجه: </a:t>
            </a:r>
            <a:r>
              <a:rPr lang="fa-IR" sz="2800" dirty="0" smtClean="0">
                <a:cs typeface="B Koodak" pitchFamily="2" charset="-78"/>
              </a:rPr>
              <a:t>در این بیماران هم فرایند تفکر احتلال پیدا می کند هم محتوای آن. این موضوع می تواند ناشی از ناتوانی در کنار گذاردن محرک های نامربوط است. همچنین این بیماران در کنترل توجه و دقت و متمرکز ساختن افکار مشکل دارند.</a:t>
            </a:r>
          </a:p>
          <a:p>
            <a:pPr algn="just">
              <a:buFont typeface="Courier New" pitchFamily="49" charset="0"/>
              <a:buChar char="o"/>
            </a:pPr>
            <a:r>
              <a:rPr lang="fa-IR" sz="2800" dirty="0" smtClean="0">
                <a:cs typeface="B Koodak" pitchFamily="2" charset="-78"/>
              </a:rPr>
              <a:t> مشکلات محتوای فکر نیز خود را به شکل فقدان بینش در این بیماران و مهم تر ازهمه هذیان ها نشان می دهند.</a:t>
            </a:r>
          </a:p>
          <a:p>
            <a:pPr algn="just">
              <a:buFont typeface="Courier New" pitchFamily="49" charset="0"/>
              <a:buChar char="o"/>
            </a:pPr>
            <a:r>
              <a:rPr lang="fa-IR" sz="2800" dirty="0" smtClean="0">
                <a:cs typeface="B Koodak" pitchFamily="2" charset="-78"/>
              </a:rPr>
              <a:t>هذیان ها باورهایی هستند که بیشتر مردم آنها را برداشت غلط از واقعیت بشمار می آورند.( هذیان نفوذ، توطئه، بزرگ منشی)</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مشخصات اسکیزوفرنی</a:t>
            </a:r>
            <a:endParaRPr lang="fa-IR" sz="3200" dirty="0"/>
          </a:p>
        </p:txBody>
      </p:sp>
      <p:sp>
        <p:nvSpPr>
          <p:cNvPr id="3" name="Content Placeholder 2"/>
          <p:cNvSpPr>
            <a:spLocks noGrp="1"/>
          </p:cNvSpPr>
          <p:nvPr>
            <p:ph sz="quarter" idx="1"/>
          </p:nvPr>
        </p:nvSpPr>
        <p:spPr/>
        <p:txBody>
          <a:bodyPr>
            <a:normAutofit/>
          </a:bodyPr>
          <a:lstStyle/>
          <a:p>
            <a:pPr>
              <a:buFont typeface="Wingdings" pitchFamily="2" charset="2"/>
              <a:buChar char="v"/>
            </a:pPr>
            <a:r>
              <a:rPr lang="fa-IR" sz="3200" dirty="0" smtClean="0">
                <a:solidFill>
                  <a:schemeClr val="accent1">
                    <a:lumMod val="75000"/>
                  </a:schemeClr>
                </a:solidFill>
                <a:cs typeface="B Homa" pitchFamily="2" charset="-78"/>
              </a:rPr>
              <a:t>اختلال ادراک: </a:t>
            </a:r>
            <a:r>
              <a:rPr lang="fa-IR" sz="2800" dirty="0" smtClean="0">
                <a:cs typeface="B Koodak" pitchFamily="2" charset="-78"/>
              </a:rPr>
              <a:t>دنیا در نظر مبتلایان به اسکیزوفرنی متفاوت می نماید. </a:t>
            </a:r>
          </a:p>
          <a:p>
            <a:pPr>
              <a:buFont typeface="Courier New" pitchFamily="49" charset="0"/>
              <a:buChar char="o"/>
            </a:pPr>
            <a:r>
              <a:rPr lang="fa-IR" sz="2800" dirty="0" smtClean="0">
                <a:cs typeface="B Koodak" pitchFamily="2" charset="-78"/>
              </a:rPr>
              <a:t>مهم ترین اختلال ادراک </a:t>
            </a:r>
            <a:r>
              <a:rPr lang="fa-IR" sz="2800" dirty="0" smtClean="0">
                <a:solidFill>
                  <a:schemeClr val="accent1">
                    <a:lumMod val="75000"/>
                  </a:schemeClr>
                </a:solidFill>
                <a:cs typeface="B Koodak" pitchFamily="2" charset="-78"/>
              </a:rPr>
              <a:t>توهم </a:t>
            </a:r>
            <a:r>
              <a:rPr lang="fa-IR" sz="2800" dirty="0" smtClean="0">
                <a:cs typeface="B Koodak" pitchFamily="2" charset="-78"/>
              </a:rPr>
              <a:t>است.داشتن تجربه های حسی علیرغم فقدان تحریک خارجی یا تحریک کافی.</a:t>
            </a:r>
          </a:p>
          <a:p>
            <a:pPr>
              <a:buFont typeface="Courier New" pitchFamily="49" charset="0"/>
              <a:buChar char="o"/>
            </a:pPr>
            <a:r>
              <a:rPr lang="fa-IR" sz="2800" dirty="0" smtClean="0">
                <a:cs typeface="B Koodak" pitchFamily="2" charset="-78"/>
              </a:rPr>
              <a:t>رایج ترین توهم ها، توهم شنیداری است.</a:t>
            </a:r>
          </a:p>
          <a:p>
            <a:pPr>
              <a:buFont typeface="Courier New" pitchFamily="49" charset="0"/>
              <a:buChar char="o"/>
            </a:pPr>
            <a:r>
              <a:rPr lang="fa-IR" sz="2800" dirty="0" smtClean="0">
                <a:cs typeface="B Koodak" pitchFamily="2" charset="-78"/>
              </a:rPr>
              <a:t>ممکن است توهم بیمار مستقل از هذیان او باشد و یا بخشی از یاور هذیانی وی.</a:t>
            </a:r>
          </a:p>
          <a:p>
            <a:pPr>
              <a:buNone/>
            </a:pPr>
            <a:endParaRPr lang="fa-IR" sz="3200" dirty="0">
              <a:cs typeface="B Homa"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مشخصات اسکیزوفرنی</a:t>
            </a:r>
            <a:endParaRPr lang="fa-IR" sz="3200" dirty="0"/>
          </a:p>
        </p:txBody>
      </p:sp>
      <p:sp>
        <p:nvSpPr>
          <p:cNvPr id="3" name="Content Placeholder 2"/>
          <p:cNvSpPr>
            <a:spLocks noGrp="1"/>
          </p:cNvSpPr>
          <p:nvPr>
            <p:ph sz="quarter" idx="1"/>
          </p:nvPr>
        </p:nvSpPr>
        <p:spPr/>
        <p:txBody>
          <a:bodyPr>
            <a:normAutofit/>
          </a:bodyPr>
          <a:lstStyle/>
          <a:p>
            <a:pPr algn="just">
              <a:buFont typeface="Wingdings" pitchFamily="2" charset="2"/>
              <a:buChar char="v"/>
            </a:pPr>
            <a:r>
              <a:rPr lang="fa-IR" sz="3200" dirty="0" smtClean="0">
                <a:solidFill>
                  <a:schemeClr val="accent1">
                    <a:lumMod val="75000"/>
                  </a:schemeClr>
                </a:solidFill>
                <a:cs typeface="B Homa" pitchFamily="2" charset="-78"/>
              </a:rPr>
              <a:t>اختلال در جلوه هیجانی: </a:t>
            </a:r>
            <a:r>
              <a:rPr lang="fa-IR" sz="3200" dirty="0" smtClean="0">
                <a:cs typeface="B Koodak" pitchFamily="2" charset="-78"/>
              </a:rPr>
              <a:t>بیماران اسکیزوفرنی معمولا نمی توانند پاسخ های هیجانی بهنجار یا مناسب از خود نشان دهند.</a:t>
            </a:r>
          </a:p>
          <a:p>
            <a:pPr algn="just">
              <a:buFont typeface="Wingdings" pitchFamily="2" charset="2"/>
              <a:buChar char="v"/>
            </a:pPr>
            <a:r>
              <a:rPr lang="fa-IR" sz="3200" dirty="0" smtClean="0">
                <a:cs typeface="B Koodak" pitchFamily="2" charset="-78"/>
              </a:rPr>
              <a:t>گاهی در بیمار اسکیزوفرنیایی بعضی جلوه های هیجانی دیده می شود که تناسبی با فکرهایی که     می خواهد بیان کند یا با موقعیت موجود ندارد.</a:t>
            </a:r>
            <a:endParaRPr lang="fa-IR" sz="3200" dirty="0">
              <a:cs typeface="B Homa" pitchFamily="2" charset="-7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مشخصات اسکیزوفرنی</a:t>
            </a:r>
            <a:endParaRPr lang="fa-IR" sz="3200" dirty="0"/>
          </a:p>
        </p:txBody>
      </p:sp>
      <p:sp>
        <p:nvSpPr>
          <p:cNvPr id="3" name="Content Placeholder 2"/>
          <p:cNvSpPr>
            <a:spLocks noGrp="1"/>
          </p:cNvSpPr>
          <p:nvPr>
            <p:ph sz="quarter" idx="1"/>
          </p:nvPr>
        </p:nvSpPr>
        <p:spPr/>
        <p:txBody>
          <a:bodyPr>
            <a:normAutofit/>
          </a:bodyPr>
          <a:lstStyle/>
          <a:p>
            <a:pPr algn="just">
              <a:buFont typeface="Wingdings" pitchFamily="2" charset="2"/>
              <a:buChar char="v"/>
            </a:pPr>
            <a:r>
              <a:rPr lang="fa-IR" sz="2800" dirty="0" smtClean="0">
                <a:solidFill>
                  <a:schemeClr val="accent1">
                    <a:lumMod val="75000"/>
                  </a:schemeClr>
                </a:solidFill>
                <a:cs typeface="B Homa" pitchFamily="2" charset="-78"/>
              </a:rPr>
              <a:t>نشانه های حرکتی و جدایی از واقعیت: </a:t>
            </a:r>
            <a:r>
              <a:rPr lang="fa-IR" sz="2800" dirty="0" smtClean="0">
                <a:cs typeface="B Koodak" pitchFamily="2" charset="-78"/>
              </a:rPr>
              <a:t>این بیماران غالبا کارهای حرکتی عجیب و غریب از خود نشان می دهند.</a:t>
            </a:r>
          </a:p>
          <a:p>
            <a:pPr algn="just">
              <a:buFont typeface="Courier New" pitchFamily="49" charset="0"/>
              <a:buChar char="o"/>
            </a:pPr>
            <a:r>
              <a:rPr lang="fa-IR" sz="2800" dirty="0" smtClean="0">
                <a:cs typeface="B Koodak" pitchFamily="2" charset="-78"/>
              </a:rPr>
              <a:t>برخی شدیدا پرتحرکند و برخی برعکس در نهایت کم تحرکی می باشند و ساعت ها در یک وضعیت باقی می مانند.</a:t>
            </a:r>
          </a:p>
          <a:p>
            <a:pPr algn="just">
              <a:buFont typeface="Wingdings" pitchFamily="2" charset="2"/>
              <a:buChar char="v"/>
            </a:pPr>
            <a:r>
              <a:rPr lang="fa-IR" sz="2800" dirty="0" smtClean="0">
                <a:solidFill>
                  <a:schemeClr val="accent1">
                    <a:lumMod val="75000"/>
                  </a:schemeClr>
                </a:solidFill>
                <a:cs typeface="B Homa" pitchFamily="2" charset="-78"/>
              </a:rPr>
              <a:t>کاهش توان کار و فعالیت: </a:t>
            </a:r>
            <a:r>
              <a:rPr lang="fa-IR" sz="2800" dirty="0" smtClean="0">
                <a:cs typeface="B Koodak" pitchFamily="2" charset="-78"/>
              </a:rPr>
              <a:t>این بیماران توان انجام کارهای روزمره را از دست می دهند.  اگر اختلال در سن پایین شروع شود فرد توان کارو تلاش و تحصیل را از دست می دهد.</a:t>
            </a:r>
          </a:p>
          <a:p>
            <a:pPr algn="just">
              <a:buFont typeface="Wingdings" pitchFamily="2" charset="2"/>
              <a:buChar char="v"/>
            </a:pPr>
            <a:r>
              <a:rPr lang="fa-IR" sz="2800" dirty="0" smtClean="0">
                <a:cs typeface="B Koodak" pitchFamily="2" charset="-78"/>
              </a:rPr>
              <a:t>برای بزرگسالان پیدا کردن شغل، داشتن ارتباط اجتماعی و رعایت بهداشت و پاکیزگی شخصی دشوار است.</a:t>
            </a:r>
            <a:endParaRPr lang="fa-IR" sz="2800" dirty="0">
              <a:cs typeface="B Homa" pitchFamily="2" charset="-7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1700808"/>
            <a:ext cx="6172200" cy="1088142"/>
          </a:xfrm>
        </p:spPr>
        <p:txBody>
          <a:bodyPr>
            <a:noAutofit/>
          </a:bodyPr>
          <a:lstStyle/>
          <a:p>
            <a:pPr algn="ctr"/>
            <a:r>
              <a:rPr lang="fa-IR" sz="6600" dirty="0" smtClean="0">
                <a:cs typeface="B Davat" pitchFamily="2" charset="-78"/>
              </a:rPr>
              <a:t>اختلالات شخصیت</a:t>
            </a:r>
            <a:endParaRPr lang="en-US" sz="6600" dirty="0">
              <a:cs typeface="B Davat" pitchFamily="2" charset="-7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0.gstatic.com/images?q=tbn:ANd9GcRYo20sWylTMsmhwPOU1nztH9-3Qlg0KoEEYcQht4jWhIXQDkdEBCt5AE2m">
            <a:hlinkClick r:id="rId3"/>
          </p:cNvPr>
          <p:cNvPicPr>
            <a:picLocks noChangeAspect="1" noChangeArrowheads="1"/>
          </p:cNvPicPr>
          <p:nvPr/>
        </p:nvPicPr>
        <p:blipFill>
          <a:blip r:embed="rId4" cstate="print"/>
          <a:srcRect/>
          <a:stretch>
            <a:fillRect/>
          </a:stretch>
        </p:blipFill>
        <p:spPr bwMode="auto">
          <a:xfrm>
            <a:off x="2195736" y="1556792"/>
            <a:ext cx="4032448" cy="334558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5400" dirty="0" smtClean="0">
                <a:cs typeface="B Homa" pitchFamily="2" charset="-78"/>
              </a:rPr>
              <a:t>طبقه بندی رفتار نابهنجار</a:t>
            </a:r>
            <a:endParaRPr lang="fa-IR" sz="5400" dirty="0">
              <a:cs typeface="B Homa" pitchFamily="2" charset="-78"/>
            </a:endParaRPr>
          </a:p>
        </p:txBody>
      </p:sp>
      <p:sp>
        <p:nvSpPr>
          <p:cNvPr id="3" name="Content Placeholder 2"/>
          <p:cNvSpPr>
            <a:spLocks noGrp="1"/>
          </p:cNvSpPr>
          <p:nvPr>
            <p:ph sz="quarter" idx="1"/>
          </p:nvPr>
        </p:nvSpPr>
        <p:spPr/>
        <p:txBody>
          <a:bodyPr>
            <a:normAutofit/>
          </a:bodyPr>
          <a:lstStyle/>
          <a:p>
            <a:r>
              <a:rPr lang="fa-IR" sz="3600" dirty="0" smtClean="0">
                <a:cs typeface="B Koodak" pitchFamily="2" charset="-78"/>
              </a:rPr>
              <a:t>بعضی رفتارهای نابهنجار خصلتی حاد و گذرا دارند و از رویدادهای فشارزا حاصل می شوند.</a:t>
            </a:r>
          </a:p>
          <a:p>
            <a:r>
              <a:rPr lang="fa-IR" sz="3600" dirty="0" smtClean="0">
                <a:cs typeface="B Koodak" pitchFamily="2" charset="-78"/>
              </a:rPr>
              <a:t>برخی نیز مزمن، دایمی و پایدارند.</a:t>
            </a:r>
          </a:p>
          <a:p>
            <a:r>
              <a:rPr lang="fa-IR" sz="3600" dirty="0" smtClean="0">
                <a:cs typeface="B Koodak" pitchFamily="2" charset="-78"/>
              </a:rPr>
              <a:t>نکته مهم اینست که اختلالات روانی در افراد مختلف منحصر بفرد است.</a:t>
            </a:r>
          </a:p>
          <a:p>
            <a:pPr algn="just"/>
            <a:r>
              <a:rPr lang="fa-IR" sz="3600" dirty="0" smtClean="0">
                <a:cs typeface="B Koodak" pitchFamily="2" charset="-78"/>
              </a:rPr>
              <a:t>با این همه شباهت ها آنقدر هست که متخصصان بتوانند موارد را در چند مقوله    طبقه بندی کنند.</a:t>
            </a:r>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5400" dirty="0" smtClean="0">
                <a:cs typeface="B Homa" pitchFamily="2" charset="-78"/>
              </a:rPr>
              <a:t>طبقه بندی رفتار نابهنجار</a:t>
            </a:r>
            <a:endParaRPr lang="fa-IR" sz="54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600" dirty="0" smtClean="0">
                <a:cs typeface="B Koodak" pitchFamily="2" charset="-78"/>
              </a:rPr>
              <a:t>نام نوع طبقه بندی اختلالات روانی : راهنمای تشخیصی و آمار اختلالات روانی ویراست چهارم (</a:t>
            </a:r>
            <a:r>
              <a:rPr lang="en-US" sz="3600" dirty="0" smtClean="0">
                <a:cs typeface="B Koodak" pitchFamily="2" charset="-78"/>
              </a:rPr>
              <a:t>DSM_IV</a:t>
            </a:r>
            <a:r>
              <a:rPr lang="fa-IR" sz="3600" dirty="0" smtClean="0">
                <a:cs typeface="B Koodak" pitchFamily="2" charset="-78"/>
              </a:rPr>
              <a:t>)</a:t>
            </a:r>
          </a:p>
          <a:p>
            <a:pPr algn="just"/>
            <a:r>
              <a:rPr lang="fa-IR" sz="3600" dirty="0" smtClean="0">
                <a:cs typeface="B Koodak" pitchFamily="2" charset="-78"/>
              </a:rPr>
              <a:t>در زیر هر یک از مقوله های اصلی این طبقه بندی فهرستی از مقوله های فرعی همراه با توصیف نشانه ها وجود دارد.</a:t>
            </a:r>
          </a:p>
          <a:p>
            <a:pPr>
              <a:buNone/>
            </a:pP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دو اصطلاح مهم</a:t>
            </a:r>
            <a:endParaRPr lang="fa-IR" sz="4400" dirty="0">
              <a:cs typeface="B Homa" pitchFamily="2" charset="-78"/>
            </a:endParaRPr>
          </a:p>
        </p:txBody>
      </p:sp>
      <p:sp>
        <p:nvSpPr>
          <p:cNvPr id="3" name="Content Placeholder 2"/>
          <p:cNvSpPr>
            <a:spLocks noGrp="1"/>
          </p:cNvSpPr>
          <p:nvPr>
            <p:ph sz="quarter" idx="1"/>
          </p:nvPr>
        </p:nvSpPr>
        <p:spPr/>
        <p:txBody>
          <a:bodyPr>
            <a:normAutofit lnSpcReduction="10000"/>
          </a:bodyPr>
          <a:lstStyle/>
          <a:p>
            <a:pPr algn="just"/>
            <a:r>
              <a:rPr lang="fa-IR" sz="3600" dirty="0" smtClean="0">
                <a:cs typeface="B Koodak" pitchFamily="2" charset="-78"/>
              </a:rPr>
              <a:t>روانرنجوری یا روان نژندی(</a:t>
            </a:r>
            <a:r>
              <a:rPr lang="en-US" sz="3600" dirty="0" smtClean="0">
                <a:cs typeface="B Koodak" pitchFamily="2" charset="-78"/>
              </a:rPr>
              <a:t>Neurosis</a:t>
            </a:r>
            <a:r>
              <a:rPr lang="fa-IR" sz="3600" dirty="0" smtClean="0">
                <a:cs typeface="B Koodak" pitchFamily="2" charset="-78"/>
              </a:rPr>
              <a:t>):</a:t>
            </a:r>
          </a:p>
          <a:p>
            <a:pPr algn="just">
              <a:buNone/>
            </a:pPr>
            <a:r>
              <a:rPr lang="fa-IR" sz="3600" dirty="0" smtClean="0">
                <a:cs typeface="B Koodak" pitchFamily="2" charset="-78"/>
              </a:rPr>
              <a:t>گروهی از اختلالات با ویژگی های ناشادبودن، اضطراب و رفتار غیر انطباقی اما بندرت به درجه ای می رسد که نیاز به بستری شدن باشد</a:t>
            </a:r>
          </a:p>
          <a:p>
            <a:pPr algn="just"/>
            <a:r>
              <a:rPr lang="fa-IR" sz="3600" dirty="0" smtClean="0">
                <a:cs typeface="B Koodak" pitchFamily="2" charset="-78"/>
              </a:rPr>
              <a:t>روان پریشی(</a:t>
            </a:r>
            <a:r>
              <a:rPr lang="en-US" sz="3600" dirty="0" smtClean="0">
                <a:cs typeface="B Koodak" pitchFamily="2" charset="-78"/>
              </a:rPr>
              <a:t>Psychosis</a:t>
            </a:r>
            <a:r>
              <a:rPr lang="fa-IR" sz="3600" dirty="0" smtClean="0">
                <a:cs typeface="B Koodak" pitchFamily="2" charset="-78"/>
              </a:rPr>
              <a:t>): </a:t>
            </a:r>
          </a:p>
          <a:p>
            <a:pPr algn="just">
              <a:buNone/>
            </a:pPr>
            <a:r>
              <a:rPr lang="fa-IR" sz="3600" dirty="0" smtClean="0">
                <a:cs typeface="B Koodak" pitchFamily="2" charset="-78"/>
              </a:rPr>
              <a:t>اختلال های شدیدتری هستند که فرایندهای فکری شخص در آن چندان آشفته می شود که تماس با واقعیت از دست می رودو معمولا باید بستری شود.</a:t>
            </a:r>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نکته</a:t>
            </a:r>
            <a:endParaRPr lang="fa-IR" sz="44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4000" dirty="0" smtClean="0">
                <a:cs typeface="B Koodak" pitchFamily="2" charset="-78"/>
              </a:rPr>
              <a:t>هیچ یک از این دو اصطلاح به عنوان مقوله اصلی در </a:t>
            </a:r>
            <a:r>
              <a:rPr lang="en-US" sz="4000" dirty="0" smtClean="0">
                <a:cs typeface="B Koodak" pitchFamily="2" charset="-78"/>
              </a:rPr>
              <a:t>DSM-IV</a:t>
            </a:r>
            <a:r>
              <a:rPr lang="fa-IR" sz="4000" dirty="0" smtClean="0">
                <a:cs typeface="B Koodak" pitchFamily="2" charset="-78"/>
              </a:rPr>
              <a:t> نیامده اند. </a:t>
            </a:r>
          </a:p>
          <a:p>
            <a:pPr algn="just"/>
            <a:r>
              <a:rPr lang="fa-IR" sz="4000" dirty="0" smtClean="0">
                <a:cs typeface="B Koodak" pitchFamily="2" charset="-78"/>
              </a:rPr>
              <a:t>این دو مورد بدلیل گستردگی اینکه اختلالات زیادی که در آن ها می گنجند و گاهی اختلالاتی ناهماهنگ هستند استفاده نشده اند.</a:t>
            </a:r>
          </a:p>
          <a:p>
            <a:pPr algn="just"/>
            <a:endParaRPr lang="fa-IR" sz="4000" dirty="0">
              <a:cs typeface="B Koodak"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رویکردهایی به اختلال روانی</a:t>
            </a:r>
            <a:endParaRPr lang="fa-IR" sz="44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تلاش هایی که برای شناخت علل اختلال های روانی صورت گرفته در چارچوب رویکردهای روان شناسی قرار می گیرد.</a:t>
            </a:r>
          </a:p>
          <a:p>
            <a:pPr algn="just"/>
            <a:r>
              <a:rPr lang="fa-IR" sz="3200" dirty="0" smtClean="0">
                <a:cs typeface="B Koodak" pitchFamily="2" charset="-78"/>
              </a:rPr>
              <a:t>رویکرد زیست شناختی: اختلال های جسمانی و فیزیکی موجب آشفتگی فکری، رفتاری و هیجانی می شود. بدنبال پیدا کردن نابهنجاری های ژن ها و بخش های معین مغز، نارسایی های انتقال دهنده های عصبی یا دستگاه عصبی خودمختار هستند.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رویکردهایی به اختلال روانی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4000" dirty="0" smtClean="0">
                <a:cs typeface="B Koodak" pitchFamily="2" charset="-78"/>
              </a:rPr>
              <a:t>رویکرد روانکاوی: مبتنی بر وجود تعارض های ناخودآگاه است که معمولا از دوران اولیه کودکی بر می خیزد و بر پایه مکانیزم های دفاعی برای حل و فصل اضطراب قرار دارد که ناشی از تکانه ها و هیجان های واپس رانده یا سرکوفته است.</a:t>
            </a:r>
            <a:endParaRPr lang="fa-IR" sz="4000" dirty="0">
              <a:cs typeface="B Koodak"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1862</TotalTime>
  <Words>2267</Words>
  <Application>Microsoft Office PowerPoint</Application>
  <PresentationFormat>On-screen Show (4:3)</PresentationFormat>
  <Paragraphs>216</Paragraphs>
  <Slides>37</Slides>
  <Notes>37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37</vt:i4>
      </vt:variant>
    </vt:vector>
  </HeadingPairs>
  <TitlesOfParts>
    <vt:vector size="51" baseType="lpstr">
      <vt:lpstr>Arial</vt:lpstr>
      <vt:lpstr>B Davat</vt:lpstr>
      <vt:lpstr>B Ferdosi</vt:lpstr>
      <vt:lpstr>B Homa</vt:lpstr>
      <vt:lpstr>B Jadid</vt:lpstr>
      <vt:lpstr>B Koodak</vt:lpstr>
      <vt:lpstr>B Titr</vt:lpstr>
      <vt:lpstr>Calibri</vt:lpstr>
      <vt:lpstr>Century Schoolbook</vt:lpstr>
      <vt:lpstr>Courier New</vt:lpstr>
      <vt:lpstr>Times New Roman</vt:lpstr>
      <vt:lpstr>Wingdings</vt:lpstr>
      <vt:lpstr>Wingdings 2</vt:lpstr>
      <vt:lpstr>Oriel</vt:lpstr>
      <vt:lpstr>فصل پانزدهم    روان شناسی نابهنجاری</vt:lpstr>
      <vt:lpstr>تعریف نابهنجاری</vt:lpstr>
      <vt:lpstr>بهنجاری چیست؟</vt:lpstr>
      <vt:lpstr>طبقه بندی رفتار نابهنجار</vt:lpstr>
      <vt:lpstr>طبقه بندی رفتار نابهنجار</vt:lpstr>
      <vt:lpstr>دو اصطلاح مهم</vt:lpstr>
      <vt:lpstr>نکته</vt:lpstr>
      <vt:lpstr>رویکردهایی به اختلال روانی</vt:lpstr>
      <vt:lpstr>رویکردهایی به اختلال روانی</vt:lpstr>
      <vt:lpstr>رویکردهایی به اختلال روانی</vt:lpstr>
      <vt:lpstr>رویکردهایی به اختلال روانی</vt:lpstr>
      <vt:lpstr>اختلالات اضطرابی</vt:lpstr>
      <vt:lpstr>اختلالات اضطرابی</vt:lpstr>
      <vt:lpstr>اختلال های وحشتزدگی</vt:lpstr>
      <vt:lpstr>اختلال های وحشتزدگی</vt:lpstr>
      <vt:lpstr>هراس</vt:lpstr>
      <vt:lpstr>انواع هراس</vt:lpstr>
      <vt:lpstr>شناخت وحشتزدگی و ازدحام هراسی</vt:lpstr>
      <vt:lpstr>شناخت هراس</vt:lpstr>
      <vt:lpstr>اختلال وسواس فکری عملی</vt:lpstr>
      <vt:lpstr>اختلال وسواس فکری-عملی</vt:lpstr>
      <vt:lpstr>اختلال وسواس فکری- عملی</vt:lpstr>
      <vt:lpstr>اختلال وسواس فکری- عملی</vt:lpstr>
      <vt:lpstr>اختلال هیجان یا خلق</vt:lpstr>
      <vt:lpstr>افسردگی</vt:lpstr>
      <vt:lpstr>نشانه های افسردگی</vt:lpstr>
      <vt:lpstr>اختلال دوقطبی</vt:lpstr>
      <vt:lpstr>نشانه های شیدایی</vt:lpstr>
      <vt:lpstr>شناخت اختلال های خلقی</vt:lpstr>
      <vt:lpstr>شناخت اختلال های خلقی</vt:lpstr>
      <vt:lpstr>اسکیزوفرنی</vt:lpstr>
      <vt:lpstr>مشخصات اسکیزوفرنی</vt:lpstr>
      <vt:lpstr>مشخصات اسکیزوفرنی</vt:lpstr>
      <vt:lpstr>مشخصات اسکیزوفرنی</vt:lpstr>
      <vt:lpstr>مشخصات اسکیزوفرنی</vt:lpstr>
      <vt:lpstr>اختلالات شخصیت</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Haghighat</dc:creator>
  <cp:lastModifiedBy>Windows User</cp:lastModifiedBy>
  <cp:revision>8</cp:revision>
  <dcterms:created xsi:type="dcterms:W3CDTF">2013-05-02T14:13:39Z</dcterms:created>
  <dcterms:modified xsi:type="dcterms:W3CDTF">2019-09-28T20:08:53Z</dcterms:modified>
</cp:coreProperties>
</file>